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F9C09-85E3-45BC-887F-7B785D7513EE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5_4" csCatId="accent5" phldr="1"/>
      <dgm:spPr/>
    </dgm:pt>
    <dgm:pt modelId="{5FC6ABD2-6AF4-49E5-8D29-7D0B03D51C2B}">
      <dgm:prSet phldrT="[Text]" custT="1"/>
      <dgm:spPr/>
      <dgm:t>
        <a:bodyPr/>
        <a:lstStyle/>
        <a:p>
          <a:r>
            <a:rPr lang="en-US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Union  Employee Travel/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Expense</a:t>
          </a:r>
          <a:r>
            <a:rPr lang="en-US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 Request</a:t>
          </a:r>
        </a:p>
      </dgm:t>
    </dgm:pt>
    <dgm:pt modelId="{CF4CF206-0A20-4F45-9F5B-C1675AEF5C77}" type="parTrans" cxnId="{3CD3E105-850C-473C-BB44-043C263D943C}">
      <dgm:prSet/>
      <dgm:spPr/>
      <dgm:t>
        <a:bodyPr/>
        <a:lstStyle/>
        <a:p>
          <a:endParaRPr lang="en-US" sz="1100"/>
        </a:p>
      </dgm:t>
    </dgm:pt>
    <dgm:pt modelId="{9FE12D7C-903F-4E1E-B46F-CC38F72DC090}" type="sibTrans" cxnId="{3CD3E105-850C-473C-BB44-043C263D943C}">
      <dgm:prSet/>
      <dgm:spPr/>
      <dgm:t>
        <a:bodyPr/>
        <a:lstStyle/>
        <a:p>
          <a:endParaRPr lang="en-US" sz="1100"/>
        </a:p>
      </dgm:t>
    </dgm:pt>
    <dgm:pt modelId="{D4E006D2-3593-40AF-A034-895F81FE1E48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AP Prepay Auditor</a:t>
          </a:r>
        </a:p>
      </dgm:t>
    </dgm:pt>
    <dgm:pt modelId="{B398693B-0F94-4A78-A069-9E1F06D929CF}" type="parTrans" cxnId="{F0765FB5-C574-4448-8ADF-E91B248CC4EE}">
      <dgm:prSet/>
      <dgm:spPr/>
      <dgm:t>
        <a:bodyPr/>
        <a:lstStyle/>
        <a:p>
          <a:endParaRPr lang="en-US" sz="1100"/>
        </a:p>
      </dgm:t>
    </dgm:pt>
    <dgm:pt modelId="{D5910C9F-E9DE-4192-906C-6172FBCA6AE4}" type="sibTrans" cxnId="{F0765FB5-C574-4448-8ADF-E91B248CC4EE}">
      <dgm:prSet/>
      <dgm:spPr/>
      <dgm:t>
        <a:bodyPr/>
        <a:lstStyle/>
        <a:p>
          <a:endParaRPr lang="en-US" sz="1100"/>
        </a:p>
      </dgm:t>
    </dgm:pt>
    <dgm:pt modelId="{3B40E643-FDA3-4FAE-B5F1-623EE5F43C2D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HR Business Manager and/or HR AVC</a:t>
          </a:r>
        </a:p>
      </dgm:t>
    </dgm:pt>
    <dgm:pt modelId="{BEB2426B-0726-4B70-96DF-34E15FFA1B7A}" type="parTrans" cxnId="{B016E374-B02B-44AA-9CCA-553DA6A448AC}">
      <dgm:prSet/>
      <dgm:spPr/>
      <dgm:t>
        <a:bodyPr/>
        <a:lstStyle/>
        <a:p>
          <a:endParaRPr lang="en-US" sz="1100"/>
        </a:p>
      </dgm:t>
    </dgm:pt>
    <dgm:pt modelId="{4CB8635B-FDF2-4B9F-9BA5-0E7157C15379}" type="sibTrans" cxnId="{B016E374-B02B-44AA-9CCA-553DA6A448AC}">
      <dgm:prSet/>
      <dgm:spPr/>
      <dgm:t>
        <a:bodyPr/>
        <a:lstStyle/>
        <a:p>
          <a:endParaRPr lang="en-US" sz="1100"/>
        </a:p>
      </dgm:t>
    </dgm:pt>
    <dgm:pt modelId="{E8B81221-1C11-49F8-B221-5754A7A28C85}">
      <dgm:prSet phldrT="[Text]" custT="1"/>
      <dgm:spPr/>
      <dgm:t>
        <a:bodyPr/>
        <a:lstStyle/>
        <a:p>
          <a:r>
            <a:rPr lang="en-US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Union Committee Chairperson</a:t>
          </a:r>
        </a:p>
      </dgm:t>
    </dgm:pt>
    <dgm:pt modelId="{CE6D9B4B-E977-43B8-A901-8183D44C0757}" type="parTrans" cxnId="{3423027B-19BF-4ACA-B692-B4CF22AEB9D4}">
      <dgm:prSet/>
      <dgm:spPr/>
      <dgm:t>
        <a:bodyPr/>
        <a:lstStyle/>
        <a:p>
          <a:endParaRPr lang="en-US" sz="1100"/>
        </a:p>
      </dgm:t>
    </dgm:pt>
    <dgm:pt modelId="{A45F4B46-8AF7-4A2A-A954-CE8744E72245}" type="sibTrans" cxnId="{3423027B-19BF-4ACA-B692-B4CF22AEB9D4}">
      <dgm:prSet/>
      <dgm:spPr/>
      <dgm:t>
        <a:bodyPr/>
        <a:lstStyle/>
        <a:p>
          <a:endParaRPr lang="en-US" sz="1100"/>
        </a:p>
      </dgm:t>
    </dgm:pt>
    <dgm:pt modelId="{43E5A28D-30B0-4A5E-8709-9315C52CD3B8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**Supervisor and/or Reviewer </a:t>
          </a:r>
        </a:p>
      </dgm:t>
    </dgm:pt>
    <dgm:pt modelId="{412DCC49-129E-4842-BD40-90D9A0392D0E}" type="parTrans" cxnId="{B14559EE-EAFE-4B18-B1F1-38FB57BD3DBF}">
      <dgm:prSet/>
      <dgm:spPr/>
      <dgm:t>
        <a:bodyPr/>
        <a:lstStyle/>
        <a:p>
          <a:endParaRPr lang="en-US" sz="1100"/>
        </a:p>
      </dgm:t>
    </dgm:pt>
    <dgm:pt modelId="{0CEF9D12-6F40-4ABA-9F4E-0ADD363D78CA}" type="sibTrans" cxnId="{B14559EE-EAFE-4B18-B1F1-38FB57BD3DBF}">
      <dgm:prSet/>
      <dgm:spPr/>
      <dgm:t>
        <a:bodyPr/>
        <a:lstStyle/>
        <a:p>
          <a:endParaRPr lang="en-US" sz="1100"/>
        </a:p>
      </dgm:t>
    </dgm:pt>
    <dgm:pt modelId="{C9B2E99B-CC50-40CD-9F51-008347ED7D9E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*President</a:t>
          </a:r>
        </a:p>
      </dgm:t>
    </dgm:pt>
    <dgm:pt modelId="{B666ADB9-7D8D-406B-813F-D794999BD33B}" type="parTrans" cxnId="{CF7A3D17-DF80-4E81-9060-F5A2EC8338C9}">
      <dgm:prSet/>
      <dgm:spPr/>
      <dgm:t>
        <a:bodyPr/>
        <a:lstStyle/>
        <a:p>
          <a:endParaRPr lang="en-US" sz="1100"/>
        </a:p>
      </dgm:t>
    </dgm:pt>
    <dgm:pt modelId="{39818B3A-CB7E-4941-84BF-BA9632C0BE86}" type="sibTrans" cxnId="{CF7A3D17-DF80-4E81-9060-F5A2EC8338C9}">
      <dgm:prSet/>
      <dgm:spPr/>
      <dgm:t>
        <a:bodyPr/>
        <a:lstStyle/>
        <a:p>
          <a:endParaRPr lang="en-US" sz="1100"/>
        </a:p>
      </dgm:t>
    </dgm:pt>
    <dgm:pt modelId="{9B9FC77C-39AC-40B2-9B0D-2BD15F0700D5}" type="pres">
      <dgm:prSet presAssocID="{D27F9C09-85E3-45BC-887F-7B785D7513EE}" presName="Name0" presStyleCnt="0">
        <dgm:presLayoutVars>
          <dgm:dir/>
          <dgm:animOne val="branch"/>
          <dgm:animLvl val="lvl"/>
        </dgm:presLayoutVars>
      </dgm:prSet>
      <dgm:spPr/>
    </dgm:pt>
    <dgm:pt modelId="{8B7D7EA1-5546-4459-A5CC-58CCA8E94E8F}" type="pres">
      <dgm:prSet presAssocID="{5FC6ABD2-6AF4-49E5-8D29-7D0B03D51C2B}" presName="chaos" presStyleCnt="0"/>
      <dgm:spPr/>
    </dgm:pt>
    <dgm:pt modelId="{4C6D3E7F-E08D-4980-9691-832B6BA2BF5D}" type="pres">
      <dgm:prSet presAssocID="{5FC6ABD2-6AF4-49E5-8D29-7D0B03D51C2B}" presName="parTx1" presStyleLbl="revTx" presStyleIdx="0" presStyleCnt="5" custLinFactNeighborX="875" custLinFactNeighborY="-2402"/>
      <dgm:spPr/>
    </dgm:pt>
    <dgm:pt modelId="{D3C78DF4-9627-4F37-8663-F7B0525EA4F7}" type="pres">
      <dgm:prSet presAssocID="{5FC6ABD2-6AF4-49E5-8D29-7D0B03D51C2B}" presName="c1" presStyleLbl="node1" presStyleIdx="0" presStyleCnt="19"/>
      <dgm:spPr/>
    </dgm:pt>
    <dgm:pt modelId="{173E291A-A8E0-48FF-BA66-10A3812DA9AE}" type="pres">
      <dgm:prSet presAssocID="{5FC6ABD2-6AF4-49E5-8D29-7D0B03D51C2B}" presName="c2" presStyleLbl="node1" presStyleIdx="1" presStyleCnt="19"/>
      <dgm:spPr/>
    </dgm:pt>
    <dgm:pt modelId="{6344138E-1C58-4577-888B-CE8DCD017901}" type="pres">
      <dgm:prSet presAssocID="{5FC6ABD2-6AF4-49E5-8D29-7D0B03D51C2B}" presName="c3" presStyleLbl="node1" presStyleIdx="2" presStyleCnt="19"/>
      <dgm:spPr/>
    </dgm:pt>
    <dgm:pt modelId="{C16F13F9-B6F7-4F52-AB15-9E8669A67A0F}" type="pres">
      <dgm:prSet presAssocID="{5FC6ABD2-6AF4-49E5-8D29-7D0B03D51C2B}" presName="c4" presStyleLbl="node1" presStyleIdx="3" presStyleCnt="19"/>
      <dgm:spPr/>
    </dgm:pt>
    <dgm:pt modelId="{536D4EB2-3FD3-4DFB-BF6E-FC95A90591F2}" type="pres">
      <dgm:prSet presAssocID="{5FC6ABD2-6AF4-49E5-8D29-7D0B03D51C2B}" presName="c5" presStyleLbl="node1" presStyleIdx="4" presStyleCnt="19"/>
      <dgm:spPr/>
    </dgm:pt>
    <dgm:pt modelId="{B277AA62-84D7-4FCB-8F61-AFB9E5A61FAA}" type="pres">
      <dgm:prSet presAssocID="{5FC6ABD2-6AF4-49E5-8D29-7D0B03D51C2B}" presName="c6" presStyleLbl="node1" presStyleIdx="5" presStyleCnt="19"/>
      <dgm:spPr/>
    </dgm:pt>
    <dgm:pt modelId="{65D6F70D-779C-4D11-9BD8-AD06FF7B1D3D}" type="pres">
      <dgm:prSet presAssocID="{5FC6ABD2-6AF4-49E5-8D29-7D0B03D51C2B}" presName="c7" presStyleLbl="node1" presStyleIdx="6" presStyleCnt="19"/>
      <dgm:spPr/>
    </dgm:pt>
    <dgm:pt modelId="{5AF13A96-0B06-457B-A916-97E3E41E1F59}" type="pres">
      <dgm:prSet presAssocID="{5FC6ABD2-6AF4-49E5-8D29-7D0B03D51C2B}" presName="c8" presStyleLbl="node1" presStyleIdx="7" presStyleCnt="19"/>
      <dgm:spPr/>
    </dgm:pt>
    <dgm:pt modelId="{F86354BE-7832-412B-8904-F613AB0898E5}" type="pres">
      <dgm:prSet presAssocID="{5FC6ABD2-6AF4-49E5-8D29-7D0B03D51C2B}" presName="c9" presStyleLbl="node1" presStyleIdx="8" presStyleCnt="19"/>
      <dgm:spPr/>
    </dgm:pt>
    <dgm:pt modelId="{3098F950-0BC4-4F5A-B0E5-B06B3BEA536A}" type="pres">
      <dgm:prSet presAssocID="{5FC6ABD2-6AF4-49E5-8D29-7D0B03D51C2B}" presName="c10" presStyleLbl="node1" presStyleIdx="9" presStyleCnt="19"/>
      <dgm:spPr/>
    </dgm:pt>
    <dgm:pt modelId="{CFB67615-2E14-4434-9C46-73CFA50E2C19}" type="pres">
      <dgm:prSet presAssocID="{5FC6ABD2-6AF4-49E5-8D29-7D0B03D51C2B}" presName="c11" presStyleLbl="node1" presStyleIdx="10" presStyleCnt="19"/>
      <dgm:spPr/>
    </dgm:pt>
    <dgm:pt modelId="{96B8CE98-5DE6-403C-94F4-F0EF441B55E6}" type="pres">
      <dgm:prSet presAssocID="{5FC6ABD2-6AF4-49E5-8D29-7D0B03D51C2B}" presName="c12" presStyleLbl="node1" presStyleIdx="11" presStyleCnt="19"/>
      <dgm:spPr/>
    </dgm:pt>
    <dgm:pt modelId="{188F3BA5-321E-40FC-8CC1-7DA380A5D894}" type="pres">
      <dgm:prSet presAssocID="{5FC6ABD2-6AF4-49E5-8D29-7D0B03D51C2B}" presName="c13" presStyleLbl="node1" presStyleIdx="12" presStyleCnt="19"/>
      <dgm:spPr/>
    </dgm:pt>
    <dgm:pt modelId="{AE691B4E-C296-4F29-B5A2-F5C791EAA90A}" type="pres">
      <dgm:prSet presAssocID="{5FC6ABD2-6AF4-49E5-8D29-7D0B03D51C2B}" presName="c14" presStyleLbl="node1" presStyleIdx="13" presStyleCnt="19"/>
      <dgm:spPr/>
    </dgm:pt>
    <dgm:pt modelId="{F76D6A07-CC8D-4B7B-BB6F-54786916A9C7}" type="pres">
      <dgm:prSet presAssocID="{5FC6ABD2-6AF4-49E5-8D29-7D0B03D51C2B}" presName="c15" presStyleLbl="node1" presStyleIdx="14" presStyleCnt="19"/>
      <dgm:spPr/>
    </dgm:pt>
    <dgm:pt modelId="{378B20FC-B7F3-4BDE-BA7B-543CAE3F08B6}" type="pres">
      <dgm:prSet presAssocID="{5FC6ABD2-6AF4-49E5-8D29-7D0B03D51C2B}" presName="c16" presStyleLbl="node1" presStyleIdx="15" presStyleCnt="19"/>
      <dgm:spPr/>
    </dgm:pt>
    <dgm:pt modelId="{3DF0D450-C93F-4203-A576-D88583622799}" type="pres">
      <dgm:prSet presAssocID="{5FC6ABD2-6AF4-49E5-8D29-7D0B03D51C2B}" presName="c17" presStyleLbl="node1" presStyleIdx="16" presStyleCnt="19"/>
      <dgm:spPr/>
    </dgm:pt>
    <dgm:pt modelId="{06BF055F-A051-41CF-B9F3-541D007DFB03}" type="pres">
      <dgm:prSet presAssocID="{5FC6ABD2-6AF4-49E5-8D29-7D0B03D51C2B}" presName="c18" presStyleLbl="node1" presStyleIdx="17" presStyleCnt="19"/>
      <dgm:spPr/>
    </dgm:pt>
    <dgm:pt modelId="{59087017-DF3C-42FA-9A16-8FF813B9AA4E}" type="pres">
      <dgm:prSet presAssocID="{9FE12D7C-903F-4E1E-B46F-CC38F72DC090}" presName="chevronComposite1" presStyleCnt="0"/>
      <dgm:spPr/>
    </dgm:pt>
    <dgm:pt modelId="{F675D67A-53C0-4211-8B5F-D38AD15BA10E}" type="pres">
      <dgm:prSet presAssocID="{9FE12D7C-903F-4E1E-B46F-CC38F72DC090}" presName="chevron1" presStyleLbl="sibTrans2D1" presStyleIdx="0" presStyleCnt="5"/>
      <dgm:spPr/>
    </dgm:pt>
    <dgm:pt modelId="{22DDB2BC-419C-4360-8490-CEF8B560D2DE}" type="pres">
      <dgm:prSet presAssocID="{9FE12D7C-903F-4E1E-B46F-CC38F72DC090}" presName="spChevron1" presStyleCnt="0"/>
      <dgm:spPr/>
    </dgm:pt>
    <dgm:pt modelId="{87CE63AE-98E9-4C2B-B566-54A77283AD65}" type="pres">
      <dgm:prSet presAssocID="{E8B81221-1C11-49F8-B221-5754A7A28C85}" presName="middle" presStyleCnt="0"/>
      <dgm:spPr/>
    </dgm:pt>
    <dgm:pt modelId="{01F3EF2C-C996-4ED8-80EF-0D4C66777555}" type="pres">
      <dgm:prSet presAssocID="{E8B81221-1C11-49F8-B221-5754A7A28C85}" presName="parTxMid" presStyleLbl="revTx" presStyleIdx="1" presStyleCnt="5"/>
      <dgm:spPr/>
    </dgm:pt>
    <dgm:pt modelId="{0994FC5E-EABE-4F3C-A814-F82E201AFBE9}" type="pres">
      <dgm:prSet presAssocID="{E8B81221-1C11-49F8-B221-5754A7A28C85}" presName="spMid" presStyleCnt="0"/>
      <dgm:spPr/>
    </dgm:pt>
    <dgm:pt modelId="{8CBD9D68-661E-4462-992D-1C7FECD0ED56}" type="pres">
      <dgm:prSet presAssocID="{A45F4B46-8AF7-4A2A-A954-CE8744E72245}" presName="chevronComposite1" presStyleCnt="0"/>
      <dgm:spPr/>
    </dgm:pt>
    <dgm:pt modelId="{EB519327-B0A7-44EA-8EEB-9FD10AD43334}" type="pres">
      <dgm:prSet presAssocID="{A45F4B46-8AF7-4A2A-A954-CE8744E72245}" presName="chevron1" presStyleLbl="sibTrans2D1" presStyleIdx="1" presStyleCnt="5"/>
      <dgm:spPr/>
    </dgm:pt>
    <dgm:pt modelId="{B65BB2A5-5D1A-4058-BA64-D4C098AE47D0}" type="pres">
      <dgm:prSet presAssocID="{A45F4B46-8AF7-4A2A-A954-CE8744E72245}" presName="spChevron1" presStyleCnt="0"/>
      <dgm:spPr/>
    </dgm:pt>
    <dgm:pt modelId="{DABCFA19-7DBB-4BC9-887B-2A8D4F40A0C1}" type="pres">
      <dgm:prSet presAssocID="{C9B2E99B-CC50-40CD-9F51-008347ED7D9E}" presName="middle" presStyleCnt="0"/>
      <dgm:spPr/>
    </dgm:pt>
    <dgm:pt modelId="{A9350218-8526-48FF-8C17-39E5D3764944}" type="pres">
      <dgm:prSet presAssocID="{C9B2E99B-CC50-40CD-9F51-008347ED7D9E}" presName="parTxMid" presStyleLbl="revTx" presStyleIdx="2" presStyleCnt="5"/>
      <dgm:spPr/>
    </dgm:pt>
    <dgm:pt modelId="{74CB4C66-136A-46D3-A958-7386B5325145}" type="pres">
      <dgm:prSet presAssocID="{C9B2E99B-CC50-40CD-9F51-008347ED7D9E}" presName="spMid" presStyleCnt="0"/>
      <dgm:spPr/>
    </dgm:pt>
    <dgm:pt modelId="{4993AF2C-D447-445E-9581-EBB54ED1E602}" type="pres">
      <dgm:prSet presAssocID="{39818B3A-CB7E-4941-84BF-BA9632C0BE86}" presName="chevronComposite1" presStyleCnt="0"/>
      <dgm:spPr/>
    </dgm:pt>
    <dgm:pt modelId="{6ADC6066-8E45-47E2-8520-F8E9D694DE25}" type="pres">
      <dgm:prSet presAssocID="{39818B3A-CB7E-4941-84BF-BA9632C0BE86}" presName="chevron1" presStyleLbl="sibTrans2D1" presStyleIdx="2" presStyleCnt="5"/>
      <dgm:spPr/>
    </dgm:pt>
    <dgm:pt modelId="{CBA9CC36-CA92-44ED-9386-E07324C7A030}" type="pres">
      <dgm:prSet presAssocID="{39818B3A-CB7E-4941-84BF-BA9632C0BE86}" presName="spChevron1" presStyleCnt="0"/>
      <dgm:spPr/>
    </dgm:pt>
    <dgm:pt modelId="{896E370D-2F46-45E1-88AB-8690CB525C58}" type="pres">
      <dgm:prSet presAssocID="{43E5A28D-30B0-4A5E-8709-9315C52CD3B8}" presName="middle" presStyleCnt="0"/>
      <dgm:spPr/>
    </dgm:pt>
    <dgm:pt modelId="{0239BB40-FEA2-401A-A453-0CD5FDED6146}" type="pres">
      <dgm:prSet presAssocID="{43E5A28D-30B0-4A5E-8709-9315C52CD3B8}" presName="parTxMid" presStyleLbl="revTx" presStyleIdx="3" presStyleCnt="5"/>
      <dgm:spPr/>
    </dgm:pt>
    <dgm:pt modelId="{F4E049FF-5D6D-4279-AF0B-3EADC074EF45}" type="pres">
      <dgm:prSet presAssocID="{43E5A28D-30B0-4A5E-8709-9315C52CD3B8}" presName="spMid" presStyleCnt="0"/>
      <dgm:spPr/>
    </dgm:pt>
    <dgm:pt modelId="{1AA60A69-6AE0-4C6D-B8D2-BB6462B5634D}" type="pres">
      <dgm:prSet presAssocID="{0CEF9D12-6F40-4ABA-9F4E-0ADD363D78CA}" presName="chevronComposite1" presStyleCnt="0"/>
      <dgm:spPr/>
    </dgm:pt>
    <dgm:pt modelId="{B697A39D-ADA3-458D-8BFD-9831ED56EF29}" type="pres">
      <dgm:prSet presAssocID="{0CEF9D12-6F40-4ABA-9F4E-0ADD363D78CA}" presName="chevron1" presStyleLbl="sibTrans2D1" presStyleIdx="3" presStyleCnt="5"/>
      <dgm:spPr/>
    </dgm:pt>
    <dgm:pt modelId="{CE1EB8B7-F0B7-4445-B1C3-00B575F79125}" type="pres">
      <dgm:prSet presAssocID="{0CEF9D12-6F40-4ABA-9F4E-0ADD363D78CA}" presName="spChevron1" presStyleCnt="0"/>
      <dgm:spPr/>
    </dgm:pt>
    <dgm:pt modelId="{3D1A5C26-B2AC-452C-9F13-64715191D07B}" type="pres">
      <dgm:prSet presAssocID="{3B40E643-FDA3-4FAE-B5F1-623EE5F43C2D}" presName="middle" presStyleCnt="0"/>
      <dgm:spPr/>
    </dgm:pt>
    <dgm:pt modelId="{6ED07B4D-DC75-4D2F-ADC2-8F1B5AE8A6DE}" type="pres">
      <dgm:prSet presAssocID="{3B40E643-FDA3-4FAE-B5F1-623EE5F43C2D}" presName="parTxMid" presStyleLbl="revTx" presStyleIdx="4" presStyleCnt="5"/>
      <dgm:spPr/>
    </dgm:pt>
    <dgm:pt modelId="{7A8A303D-BAF2-4A8D-BB6E-B3618D2F6B06}" type="pres">
      <dgm:prSet presAssocID="{3B40E643-FDA3-4FAE-B5F1-623EE5F43C2D}" presName="spMid" presStyleCnt="0"/>
      <dgm:spPr/>
    </dgm:pt>
    <dgm:pt modelId="{F28ACABA-1A75-4DDC-9FAE-27C6FE96F495}" type="pres">
      <dgm:prSet presAssocID="{4CB8635B-FDF2-4B9F-9BA5-0E7157C15379}" presName="chevronComposite1" presStyleCnt="0"/>
      <dgm:spPr/>
    </dgm:pt>
    <dgm:pt modelId="{5CF4D35C-5FEB-4853-8961-35EA5BF792B0}" type="pres">
      <dgm:prSet presAssocID="{4CB8635B-FDF2-4B9F-9BA5-0E7157C15379}" presName="chevron1" presStyleLbl="sibTrans2D1" presStyleIdx="4" presStyleCnt="5"/>
      <dgm:spPr/>
    </dgm:pt>
    <dgm:pt modelId="{0D035EB1-CAE9-4D06-9EB9-760419F72D39}" type="pres">
      <dgm:prSet presAssocID="{4CB8635B-FDF2-4B9F-9BA5-0E7157C15379}" presName="spChevron1" presStyleCnt="0"/>
      <dgm:spPr/>
    </dgm:pt>
    <dgm:pt modelId="{C0647BEF-81BA-48E3-9925-7F69A79D5B85}" type="pres">
      <dgm:prSet presAssocID="{D4E006D2-3593-40AF-A034-895F81FE1E48}" presName="last" presStyleCnt="0"/>
      <dgm:spPr/>
    </dgm:pt>
    <dgm:pt modelId="{B165D4B2-8523-4DA0-8945-222440132A0B}" type="pres">
      <dgm:prSet presAssocID="{D4E006D2-3593-40AF-A034-895F81FE1E48}" presName="circleTx" presStyleLbl="node1" presStyleIdx="18" presStyleCnt="19"/>
      <dgm:spPr/>
    </dgm:pt>
    <dgm:pt modelId="{B5F44408-F88C-4685-8B04-005DEE6EC53B}" type="pres">
      <dgm:prSet presAssocID="{D4E006D2-3593-40AF-A034-895F81FE1E48}" presName="spN" presStyleCnt="0"/>
      <dgm:spPr/>
    </dgm:pt>
  </dgm:ptLst>
  <dgm:cxnLst>
    <dgm:cxn modelId="{3CD3E105-850C-473C-BB44-043C263D943C}" srcId="{D27F9C09-85E3-45BC-887F-7B785D7513EE}" destId="{5FC6ABD2-6AF4-49E5-8D29-7D0B03D51C2B}" srcOrd="0" destOrd="0" parTransId="{CF4CF206-0A20-4F45-9F5B-C1675AEF5C77}" sibTransId="{9FE12D7C-903F-4E1E-B46F-CC38F72DC090}"/>
    <dgm:cxn modelId="{467DAB10-733C-48C6-9DA7-E3E0E11B7D5C}" type="presOf" srcId="{5FC6ABD2-6AF4-49E5-8D29-7D0B03D51C2B}" destId="{4C6D3E7F-E08D-4980-9691-832B6BA2BF5D}" srcOrd="0" destOrd="0" presId="urn:microsoft.com/office/officeart/2009/3/layout/RandomtoResultProcess"/>
    <dgm:cxn modelId="{CF7A3D17-DF80-4E81-9060-F5A2EC8338C9}" srcId="{D27F9C09-85E3-45BC-887F-7B785D7513EE}" destId="{C9B2E99B-CC50-40CD-9F51-008347ED7D9E}" srcOrd="2" destOrd="0" parTransId="{B666ADB9-7D8D-406B-813F-D794999BD33B}" sibTransId="{39818B3A-CB7E-4941-84BF-BA9632C0BE86}"/>
    <dgm:cxn modelId="{C7DF783C-E390-4161-AA5E-1E409D9828FC}" type="presOf" srcId="{D27F9C09-85E3-45BC-887F-7B785D7513EE}" destId="{9B9FC77C-39AC-40B2-9B0D-2BD15F0700D5}" srcOrd="0" destOrd="0" presId="urn:microsoft.com/office/officeart/2009/3/layout/RandomtoResultProcess"/>
    <dgm:cxn modelId="{32912141-E950-4E36-8690-618417E594BB}" type="presOf" srcId="{43E5A28D-30B0-4A5E-8709-9315C52CD3B8}" destId="{0239BB40-FEA2-401A-A453-0CD5FDED6146}" srcOrd="0" destOrd="0" presId="urn:microsoft.com/office/officeart/2009/3/layout/RandomtoResultProcess"/>
    <dgm:cxn modelId="{B016E374-B02B-44AA-9CCA-553DA6A448AC}" srcId="{D27F9C09-85E3-45BC-887F-7B785D7513EE}" destId="{3B40E643-FDA3-4FAE-B5F1-623EE5F43C2D}" srcOrd="4" destOrd="0" parTransId="{BEB2426B-0726-4B70-96DF-34E15FFA1B7A}" sibTransId="{4CB8635B-FDF2-4B9F-9BA5-0E7157C15379}"/>
    <dgm:cxn modelId="{3423027B-19BF-4ACA-B692-B4CF22AEB9D4}" srcId="{D27F9C09-85E3-45BC-887F-7B785D7513EE}" destId="{E8B81221-1C11-49F8-B221-5754A7A28C85}" srcOrd="1" destOrd="0" parTransId="{CE6D9B4B-E977-43B8-A901-8183D44C0757}" sibTransId="{A45F4B46-8AF7-4A2A-A954-CE8744E72245}"/>
    <dgm:cxn modelId="{9C762092-D06C-432E-B658-6D4B2A4C913A}" type="presOf" srcId="{C9B2E99B-CC50-40CD-9F51-008347ED7D9E}" destId="{A9350218-8526-48FF-8C17-39E5D3764944}" srcOrd="0" destOrd="0" presId="urn:microsoft.com/office/officeart/2009/3/layout/RandomtoResultProcess"/>
    <dgm:cxn modelId="{486158AE-2F63-47DE-A6A2-5D9DAA0CEDC0}" type="presOf" srcId="{E8B81221-1C11-49F8-B221-5754A7A28C85}" destId="{01F3EF2C-C996-4ED8-80EF-0D4C66777555}" srcOrd="0" destOrd="0" presId="urn:microsoft.com/office/officeart/2009/3/layout/RandomtoResultProcess"/>
    <dgm:cxn modelId="{F0765FB5-C574-4448-8ADF-E91B248CC4EE}" srcId="{D27F9C09-85E3-45BC-887F-7B785D7513EE}" destId="{D4E006D2-3593-40AF-A034-895F81FE1E48}" srcOrd="5" destOrd="0" parTransId="{B398693B-0F94-4A78-A069-9E1F06D929CF}" sibTransId="{D5910C9F-E9DE-4192-906C-6172FBCA6AE4}"/>
    <dgm:cxn modelId="{4711C4EC-4295-4D9D-846C-845C67774739}" type="presOf" srcId="{D4E006D2-3593-40AF-A034-895F81FE1E48}" destId="{B165D4B2-8523-4DA0-8945-222440132A0B}" srcOrd="0" destOrd="0" presId="urn:microsoft.com/office/officeart/2009/3/layout/RandomtoResultProcess"/>
    <dgm:cxn modelId="{B14559EE-EAFE-4B18-B1F1-38FB57BD3DBF}" srcId="{D27F9C09-85E3-45BC-887F-7B785D7513EE}" destId="{43E5A28D-30B0-4A5E-8709-9315C52CD3B8}" srcOrd="3" destOrd="0" parTransId="{412DCC49-129E-4842-BD40-90D9A0392D0E}" sibTransId="{0CEF9D12-6F40-4ABA-9F4E-0ADD363D78CA}"/>
    <dgm:cxn modelId="{39FA6FF9-29A7-4405-8AF0-CC6DF7079DE7}" type="presOf" srcId="{3B40E643-FDA3-4FAE-B5F1-623EE5F43C2D}" destId="{6ED07B4D-DC75-4D2F-ADC2-8F1B5AE8A6DE}" srcOrd="0" destOrd="0" presId="urn:microsoft.com/office/officeart/2009/3/layout/RandomtoResultProcess"/>
    <dgm:cxn modelId="{D8CEB41E-7E71-4AD8-B4FB-FE3BA713CEC5}" type="presParOf" srcId="{9B9FC77C-39AC-40B2-9B0D-2BD15F0700D5}" destId="{8B7D7EA1-5546-4459-A5CC-58CCA8E94E8F}" srcOrd="0" destOrd="0" presId="urn:microsoft.com/office/officeart/2009/3/layout/RandomtoResultProcess"/>
    <dgm:cxn modelId="{3C2742A5-D68B-4A1D-8947-8BD4C8FFDA52}" type="presParOf" srcId="{8B7D7EA1-5546-4459-A5CC-58CCA8E94E8F}" destId="{4C6D3E7F-E08D-4980-9691-832B6BA2BF5D}" srcOrd="0" destOrd="0" presId="urn:microsoft.com/office/officeart/2009/3/layout/RandomtoResultProcess"/>
    <dgm:cxn modelId="{7046596C-C9CB-4A92-9D77-1A89DCB6A53A}" type="presParOf" srcId="{8B7D7EA1-5546-4459-A5CC-58CCA8E94E8F}" destId="{D3C78DF4-9627-4F37-8663-F7B0525EA4F7}" srcOrd="1" destOrd="0" presId="urn:microsoft.com/office/officeart/2009/3/layout/RandomtoResultProcess"/>
    <dgm:cxn modelId="{57B07114-1205-451F-9FFA-29C0BBDD119F}" type="presParOf" srcId="{8B7D7EA1-5546-4459-A5CC-58CCA8E94E8F}" destId="{173E291A-A8E0-48FF-BA66-10A3812DA9AE}" srcOrd="2" destOrd="0" presId="urn:microsoft.com/office/officeart/2009/3/layout/RandomtoResultProcess"/>
    <dgm:cxn modelId="{511B898D-B378-4868-AFDA-6CF2234E79F3}" type="presParOf" srcId="{8B7D7EA1-5546-4459-A5CC-58CCA8E94E8F}" destId="{6344138E-1C58-4577-888B-CE8DCD017901}" srcOrd="3" destOrd="0" presId="urn:microsoft.com/office/officeart/2009/3/layout/RandomtoResultProcess"/>
    <dgm:cxn modelId="{BC282A4D-907D-4D42-9457-7738BA8E998A}" type="presParOf" srcId="{8B7D7EA1-5546-4459-A5CC-58CCA8E94E8F}" destId="{C16F13F9-B6F7-4F52-AB15-9E8669A67A0F}" srcOrd="4" destOrd="0" presId="urn:microsoft.com/office/officeart/2009/3/layout/RandomtoResultProcess"/>
    <dgm:cxn modelId="{890009D0-8A20-48F5-832B-25E515AE11B7}" type="presParOf" srcId="{8B7D7EA1-5546-4459-A5CC-58CCA8E94E8F}" destId="{536D4EB2-3FD3-4DFB-BF6E-FC95A90591F2}" srcOrd="5" destOrd="0" presId="urn:microsoft.com/office/officeart/2009/3/layout/RandomtoResultProcess"/>
    <dgm:cxn modelId="{4E00CD3E-2B8E-47A8-8FEC-2DA9B6CB6A89}" type="presParOf" srcId="{8B7D7EA1-5546-4459-A5CC-58CCA8E94E8F}" destId="{B277AA62-84D7-4FCB-8F61-AFB9E5A61FAA}" srcOrd="6" destOrd="0" presId="urn:microsoft.com/office/officeart/2009/3/layout/RandomtoResultProcess"/>
    <dgm:cxn modelId="{1EDD6278-59CE-47AA-90FD-D636603B7056}" type="presParOf" srcId="{8B7D7EA1-5546-4459-A5CC-58CCA8E94E8F}" destId="{65D6F70D-779C-4D11-9BD8-AD06FF7B1D3D}" srcOrd="7" destOrd="0" presId="urn:microsoft.com/office/officeart/2009/3/layout/RandomtoResultProcess"/>
    <dgm:cxn modelId="{27365E1F-74BE-42CC-932E-C99B9E85D3D0}" type="presParOf" srcId="{8B7D7EA1-5546-4459-A5CC-58CCA8E94E8F}" destId="{5AF13A96-0B06-457B-A916-97E3E41E1F59}" srcOrd="8" destOrd="0" presId="urn:microsoft.com/office/officeart/2009/3/layout/RandomtoResultProcess"/>
    <dgm:cxn modelId="{42A5DAA7-5A31-4EA8-9715-4D9892BB2CFB}" type="presParOf" srcId="{8B7D7EA1-5546-4459-A5CC-58CCA8E94E8F}" destId="{F86354BE-7832-412B-8904-F613AB0898E5}" srcOrd="9" destOrd="0" presId="urn:microsoft.com/office/officeart/2009/3/layout/RandomtoResultProcess"/>
    <dgm:cxn modelId="{33E53AD2-EB4E-4084-A9B8-821E94D07834}" type="presParOf" srcId="{8B7D7EA1-5546-4459-A5CC-58CCA8E94E8F}" destId="{3098F950-0BC4-4F5A-B0E5-B06B3BEA536A}" srcOrd="10" destOrd="0" presId="urn:microsoft.com/office/officeart/2009/3/layout/RandomtoResultProcess"/>
    <dgm:cxn modelId="{980E05D2-D5BB-4454-BA19-18ABB5AE54C1}" type="presParOf" srcId="{8B7D7EA1-5546-4459-A5CC-58CCA8E94E8F}" destId="{CFB67615-2E14-4434-9C46-73CFA50E2C19}" srcOrd="11" destOrd="0" presId="urn:microsoft.com/office/officeart/2009/3/layout/RandomtoResultProcess"/>
    <dgm:cxn modelId="{362BC686-B040-4A0F-9E9A-55635827FD52}" type="presParOf" srcId="{8B7D7EA1-5546-4459-A5CC-58CCA8E94E8F}" destId="{96B8CE98-5DE6-403C-94F4-F0EF441B55E6}" srcOrd="12" destOrd="0" presId="urn:microsoft.com/office/officeart/2009/3/layout/RandomtoResultProcess"/>
    <dgm:cxn modelId="{B40A1771-AEEC-4E3F-9767-35A081E1F5EA}" type="presParOf" srcId="{8B7D7EA1-5546-4459-A5CC-58CCA8E94E8F}" destId="{188F3BA5-321E-40FC-8CC1-7DA380A5D894}" srcOrd="13" destOrd="0" presId="urn:microsoft.com/office/officeart/2009/3/layout/RandomtoResultProcess"/>
    <dgm:cxn modelId="{342D0628-F830-49E4-9E5A-64481FDCEDFD}" type="presParOf" srcId="{8B7D7EA1-5546-4459-A5CC-58CCA8E94E8F}" destId="{AE691B4E-C296-4F29-B5A2-F5C791EAA90A}" srcOrd="14" destOrd="0" presId="urn:microsoft.com/office/officeart/2009/3/layout/RandomtoResultProcess"/>
    <dgm:cxn modelId="{2F867848-EF25-47E9-9981-A221653A4B8D}" type="presParOf" srcId="{8B7D7EA1-5546-4459-A5CC-58CCA8E94E8F}" destId="{F76D6A07-CC8D-4B7B-BB6F-54786916A9C7}" srcOrd="15" destOrd="0" presId="urn:microsoft.com/office/officeart/2009/3/layout/RandomtoResultProcess"/>
    <dgm:cxn modelId="{03BE0439-DF4F-4EDA-A975-ED475AE4132F}" type="presParOf" srcId="{8B7D7EA1-5546-4459-A5CC-58CCA8E94E8F}" destId="{378B20FC-B7F3-4BDE-BA7B-543CAE3F08B6}" srcOrd="16" destOrd="0" presId="urn:microsoft.com/office/officeart/2009/3/layout/RandomtoResultProcess"/>
    <dgm:cxn modelId="{25C69E3F-2F6B-4010-B350-922F6B9BC20C}" type="presParOf" srcId="{8B7D7EA1-5546-4459-A5CC-58CCA8E94E8F}" destId="{3DF0D450-C93F-4203-A576-D88583622799}" srcOrd="17" destOrd="0" presId="urn:microsoft.com/office/officeart/2009/3/layout/RandomtoResultProcess"/>
    <dgm:cxn modelId="{AECD4672-9DBF-4254-9AC0-68F1C151288F}" type="presParOf" srcId="{8B7D7EA1-5546-4459-A5CC-58CCA8E94E8F}" destId="{06BF055F-A051-41CF-B9F3-541D007DFB03}" srcOrd="18" destOrd="0" presId="urn:microsoft.com/office/officeart/2009/3/layout/RandomtoResultProcess"/>
    <dgm:cxn modelId="{F113D3A9-727E-4021-BED1-DC742EB9945A}" type="presParOf" srcId="{9B9FC77C-39AC-40B2-9B0D-2BD15F0700D5}" destId="{59087017-DF3C-42FA-9A16-8FF813B9AA4E}" srcOrd="1" destOrd="0" presId="urn:microsoft.com/office/officeart/2009/3/layout/RandomtoResultProcess"/>
    <dgm:cxn modelId="{C908C4FA-C661-4F25-BAF8-1E628D9FDA34}" type="presParOf" srcId="{59087017-DF3C-42FA-9A16-8FF813B9AA4E}" destId="{F675D67A-53C0-4211-8B5F-D38AD15BA10E}" srcOrd="0" destOrd="0" presId="urn:microsoft.com/office/officeart/2009/3/layout/RandomtoResultProcess"/>
    <dgm:cxn modelId="{4254C7BD-5071-4CF1-9C0C-E5CE43B47A2A}" type="presParOf" srcId="{59087017-DF3C-42FA-9A16-8FF813B9AA4E}" destId="{22DDB2BC-419C-4360-8490-CEF8B560D2DE}" srcOrd="1" destOrd="0" presId="urn:microsoft.com/office/officeart/2009/3/layout/RandomtoResultProcess"/>
    <dgm:cxn modelId="{D20E2752-BF3C-41B4-8DF1-DAC3E02EE53E}" type="presParOf" srcId="{9B9FC77C-39AC-40B2-9B0D-2BD15F0700D5}" destId="{87CE63AE-98E9-4C2B-B566-54A77283AD65}" srcOrd="2" destOrd="0" presId="urn:microsoft.com/office/officeart/2009/3/layout/RandomtoResultProcess"/>
    <dgm:cxn modelId="{25E84FA7-8943-46AD-9304-3C3B826C25D9}" type="presParOf" srcId="{87CE63AE-98E9-4C2B-B566-54A77283AD65}" destId="{01F3EF2C-C996-4ED8-80EF-0D4C66777555}" srcOrd="0" destOrd="0" presId="urn:microsoft.com/office/officeart/2009/3/layout/RandomtoResultProcess"/>
    <dgm:cxn modelId="{430FA1A7-0C47-43BD-BB76-71F5ABD352F5}" type="presParOf" srcId="{87CE63AE-98E9-4C2B-B566-54A77283AD65}" destId="{0994FC5E-EABE-4F3C-A814-F82E201AFBE9}" srcOrd="1" destOrd="0" presId="urn:microsoft.com/office/officeart/2009/3/layout/RandomtoResultProcess"/>
    <dgm:cxn modelId="{63EAD401-62FF-4303-859D-8E62C169B659}" type="presParOf" srcId="{9B9FC77C-39AC-40B2-9B0D-2BD15F0700D5}" destId="{8CBD9D68-661E-4462-992D-1C7FECD0ED56}" srcOrd="3" destOrd="0" presId="urn:microsoft.com/office/officeart/2009/3/layout/RandomtoResultProcess"/>
    <dgm:cxn modelId="{48B70E34-A947-4FC4-A902-5A50108131BB}" type="presParOf" srcId="{8CBD9D68-661E-4462-992D-1C7FECD0ED56}" destId="{EB519327-B0A7-44EA-8EEB-9FD10AD43334}" srcOrd="0" destOrd="0" presId="urn:microsoft.com/office/officeart/2009/3/layout/RandomtoResultProcess"/>
    <dgm:cxn modelId="{D1DEBBE1-22F7-4601-8636-DB5B909396E1}" type="presParOf" srcId="{8CBD9D68-661E-4462-992D-1C7FECD0ED56}" destId="{B65BB2A5-5D1A-4058-BA64-D4C098AE47D0}" srcOrd="1" destOrd="0" presId="urn:microsoft.com/office/officeart/2009/3/layout/RandomtoResultProcess"/>
    <dgm:cxn modelId="{FDBBCB41-59B8-4E41-8156-A104FACA1E61}" type="presParOf" srcId="{9B9FC77C-39AC-40B2-9B0D-2BD15F0700D5}" destId="{DABCFA19-7DBB-4BC9-887B-2A8D4F40A0C1}" srcOrd="4" destOrd="0" presId="urn:microsoft.com/office/officeart/2009/3/layout/RandomtoResultProcess"/>
    <dgm:cxn modelId="{25F3970C-0B26-4327-8BE2-76F1B3B8AED6}" type="presParOf" srcId="{DABCFA19-7DBB-4BC9-887B-2A8D4F40A0C1}" destId="{A9350218-8526-48FF-8C17-39E5D3764944}" srcOrd="0" destOrd="0" presId="urn:microsoft.com/office/officeart/2009/3/layout/RandomtoResultProcess"/>
    <dgm:cxn modelId="{C4C65723-5ED9-42BE-9C3A-364C76A55F07}" type="presParOf" srcId="{DABCFA19-7DBB-4BC9-887B-2A8D4F40A0C1}" destId="{74CB4C66-136A-46D3-A958-7386B5325145}" srcOrd="1" destOrd="0" presId="urn:microsoft.com/office/officeart/2009/3/layout/RandomtoResultProcess"/>
    <dgm:cxn modelId="{E2F3EE87-BF3A-4DBC-99B3-B19D0C895158}" type="presParOf" srcId="{9B9FC77C-39AC-40B2-9B0D-2BD15F0700D5}" destId="{4993AF2C-D447-445E-9581-EBB54ED1E602}" srcOrd="5" destOrd="0" presId="urn:microsoft.com/office/officeart/2009/3/layout/RandomtoResultProcess"/>
    <dgm:cxn modelId="{0A8D8D65-B3E1-45B3-8E50-FF81E187F2AD}" type="presParOf" srcId="{4993AF2C-D447-445E-9581-EBB54ED1E602}" destId="{6ADC6066-8E45-47E2-8520-F8E9D694DE25}" srcOrd="0" destOrd="0" presId="urn:microsoft.com/office/officeart/2009/3/layout/RandomtoResultProcess"/>
    <dgm:cxn modelId="{E8DD4083-5577-4DD4-9A09-2CA5C45DF0DE}" type="presParOf" srcId="{4993AF2C-D447-445E-9581-EBB54ED1E602}" destId="{CBA9CC36-CA92-44ED-9386-E07324C7A030}" srcOrd="1" destOrd="0" presId="urn:microsoft.com/office/officeart/2009/3/layout/RandomtoResultProcess"/>
    <dgm:cxn modelId="{FCF2239E-81DA-42BD-969D-7888F4B0E77F}" type="presParOf" srcId="{9B9FC77C-39AC-40B2-9B0D-2BD15F0700D5}" destId="{896E370D-2F46-45E1-88AB-8690CB525C58}" srcOrd="6" destOrd="0" presId="urn:microsoft.com/office/officeart/2009/3/layout/RandomtoResultProcess"/>
    <dgm:cxn modelId="{E152B363-4957-4E85-939F-4318B59343A5}" type="presParOf" srcId="{896E370D-2F46-45E1-88AB-8690CB525C58}" destId="{0239BB40-FEA2-401A-A453-0CD5FDED6146}" srcOrd="0" destOrd="0" presId="urn:microsoft.com/office/officeart/2009/3/layout/RandomtoResultProcess"/>
    <dgm:cxn modelId="{352F3425-5018-46E1-8166-92754E42B9D2}" type="presParOf" srcId="{896E370D-2F46-45E1-88AB-8690CB525C58}" destId="{F4E049FF-5D6D-4279-AF0B-3EADC074EF45}" srcOrd="1" destOrd="0" presId="urn:microsoft.com/office/officeart/2009/3/layout/RandomtoResultProcess"/>
    <dgm:cxn modelId="{655F7A61-5758-48B8-85CF-F1407A72B575}" type="presParOf" srcId="{9B9FC77C-39AC-40B2-9B0D-2BD15F0700D5}" destId="{1AA60A69-6AE0-4C6D-B8D2-BB6462B5634D}" srcOrd="7" destOrd="0" presId="urn:microsoft.com/office/officeart/2009/3/layout/RandomtoResultProcess"/>
    <dgm:cxn modelId="{84F0717F-351F-4B90-8915-726FCED40F48}" type="presParOf" srcId="{1AA60A69-6AE0-4C6D-B8D2-BB6462B5634D}" destId="{B697A39D-ADA3-458D-8BFD-9831ED56EF29}" srcOrd="0" destOrd="0" presId="urn:microsoft.com/office/officeart/2009/3/layout/RandomtoResultProcess"/>
    <dgm:cxn modelId="{357C794F-4C47-4C38-A9F1-2320A6EC8207}" type="presParOf" srcId="{1AA60A69-6AE0-4C6D-B8D2-BB6462B5634D}" destId="{CE1EB8B7-F0B7-4445-B1C3-00B575F79125}" srcOrd="1" destOrd="0" presId="urn:microsoft.com/office/officeart/2009/3/layout/RandomtoResultProcess"/>
    <dgm:cxn modelId="{D160D7D8-7A07-4CD4-8505-45C0FA0CE2EA}" type="presParOf" srcId="{9B9FC77C-39AC-40B2-9B0D-2BD15F0700D5}" destId="{3D1A5C26-B2AC-452C-9F13-64715191D07B}" srcOrd="8" destOrd="0" presId="urn:microsoft.com/office/officeart/2009/3/layout/RandomtoResultProcess"/>
    <dgm:cxn modelId="{9404BBFB-442B-4B31-8680-8769F90ECD6F}" type="presParOf" srcId="{3D1A5C26-B2AC-452C-9F13-64715191D07B}" destId="{6ED07B4D-DC75-4D2F-ADC2-8F1B5AE8A6DE}" srcOrd="0" destOrd="0" presId="urn:microsoft.com/office/officeart/2009/3/layout/RandomtoResultProcess"/>
    <dgm:cxn modelId="{5D1D4254-657E-4159-8DC3-E38B0F3F11F1}" type="presParOf" srcId="{3D1A5C26-B2AC-452C-9F13-64715191D07B}" destId="{7A8A303D-BAF2-4A8D-BB6E-B3618D2F6B06}" srcOrd="1" destOrd="0" presId="urn:microsoft.com/office/officeart/2009/3/layout/RandomtoResultProcess"/>
    <dgm:cxn modelId="{8AA1F8A6-8860-4F95-910A-257D3BFCB53D}" type="presParOf" srcId="{9B9FC77C-39AC-40B2-9B0D-2BD15F0700D5}" destId="{F28ACABA-1A75-4DDC-9FAE-27C6FE96F495}" srcOrd="9" destOrd="0" presId="urn:microsoft.com/office/officeart/2009/3/layout/RandomtoResultProcess"/>
    <dgm:cxn modelId="{9E9F6DE7-CD14-432D-A8A5-125F1DAAFF87}" type="presParOf" srcId="{F28ACABA-1A75-4DDC-9FAE-27C6FE96F495}" destId="{5CF4D35C-5FEB-4853-8961-35EA5BF792B0}" srcOrd="0" destOrd="0" presId="urn:microsoft.com/office/officeart/2009/3/layout/RandomtoResultProcess"/>
    <dgm:cxn modelId="{BED894E4-2EDA-472C-BCDE-8F53C2C4CBB1}" type="presParOf" srcId="{F28ACABA-1A75-4DDC-9FAE-27C6FE96F495}" destId="{0D035EB1-CAE9-4D06-9EB9-760419F72D39}" srcOrd="1" destOrd="0" presId="urn:microsoft.com/office/officeart/2009/3/layout/RandomtoResultProcess"/>
    <dgm:cxn modelId="{A20F17D4-3BC2-462F-95DA-BABD458D4854}" type="presParOf" srcId="{9B9FC77C-39AC-40B2-9B0D-2BD15F0700D5}" destId="{C0647BEF-81BA-48E3-9925-7F69A79D5B85}" srcOrd="10" destOrd="0" presId="urn:microsoft.com/office/officeart/2009/3/layout/RandomtoResultProcess"/>
    <dgm:cxn modelId="{1F45A179-1A05-40C7-9C1B-26D1FF284BE6}" type="presParOf" srcId="{C0647BEF-81BA-48E3-9925-7F69A79D5B85}" destId="{B165D4B2-8523-4DA0-8945-222440132A0B}" srcOrd="0" destOrd="0" presId="urn:microsoft.com/office/officeart/2009/3/layout/RandomtoResultProcess"/>
    <dgm:cxn modelId="{53BCAA15-E26D-4BFA-BDF4-17D2AD0ECAA0}" type="presParOf" srcId="{C0647BEF-81BA-48E3-9925-7F69A79D5B85}" destId="{B5F44408-F88C-4685-8B04-005DEE6EC53B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D3E7F-E08D-4980-9691-832B6BA2BF5D}">
      <dsp:nvSpPr>
        <dsp:cNvPr id="0" name=""/>
        <dsp:cNvSpPr/>
      </dsp:nvSpPr>
      <dsp:spPr>
        <a:xfrm>
          <a:off x="105622" y="1963341"/>
          <a:ext cx="1343791" cy="44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Union  Employee Travel/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Expense</a:t>
          </a:r>
          <a:r>
            <a:rPr lang="en-US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Request</a:t>
          </a:r>
        </a:p>
      </dsp:txBody>
      <dsp:txXfrm>
        <a:off x="105622" y="1963341"/>
        <a:ext cx="1343791" cy="442840"/>
      </dsp:txXfrm>
    </dsp:sp>
    <dsp:sp modelId="{D3C78DF4-9627-4F37-8663-F7B0525EA4F7}">
      <dsp:nvSpPr>
        <dsp:cNvPr id="0" name=""/>
        <dsp:cNvSpPr/>
      </dsp:nvSpPr>
      <dsp:spPr>
        <a:xfrm>
          <a:off x="92337" y="1839294"/>
          <a:ext cx="106892" cy="106892"/>
        </a:xfrm>
        <a:prstGeom prst="ellips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3E291A-A8E0-48FF-BA66-10A3812DA9AE}">
      <dsp:nvSpPr>
        <dsp:cNvPr id="0" name=""/>
        <dsp:cNvSpPr/>
      </dsp:nvSpPr>
      <dsp:spPr>
        <a:xfrm>
          <a:off x="167162" y="1689644"/>
          <a:ext cx="106892" cy="106892"/>
        </a:xfrm>
        <a:prstGeom prst="ellipse">
          <a:avLst/>
        </a:prstGeom>
        <a:solidFill>
          <a:schemeClr val="accent5">
            <a:shade val="50000"/>
            <a:hueOff val="35185"/>
            <a:satOff val="943"/>
            <a:lumOff val="41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4138E-1C58-4577-888B-CE8DCD017901}">
      <dsp:nvSpPr>
        <dsp:cNvPr id="0" name=""/>
        <dsp:cNvSpPr/>
      </dsp:nvSpPr>
      <dsp:spPr>
        <a:xfrm>
          <a:off x="346741" y="1719574"/>
          <a:ext cx="167973" cy="167973"/>
        </a:xfrm>
        <a:prstGeom prst="ellipse">
          <a:avLst/>
        </a:prstGeom>
        <a:solidFill>
          <a:schemeClr val="accent5">
            <a:shade val="50000"/>
            <a:hueOff val="70370"/>
            <a:satOff val="1885"/>
            <a:lumOff val="83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F13F9-B6F7-4F52-AB15-9E8669A67A0F}">
      <dsp:nvSpPr>
        <dsp:cNvPr id="0" name=""/>
        <dsp:cNvSpPr/>
      </dsp:nvSpPr>
      <dsp:spPr>
        <a:xfrm>
          <a:off x="496391" y="1554959"/>
          <a:ext cx="106892" cy="106892"/>
        </a:xfrm>
        <a:prstGeom prst="ellipse">
          <a:avLst/>
        </a:prstGeom>
        <a:solidFill>
          <a:schemeClr val="accent5">
            <a:shade val="50000"/>
            <a:hueOff val="105555"/>
            <a:satOff val="2828"/>
            <a:lumOff val="124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6D4EB2-3FD3-4DFB-BF6E-FC95A90591F2}">
      <dsp:nvSpPr>
        <dsp:cNvPr id="0" name=""/>
        <dsp:cNvSpPr/>
      </dsp:nvSpPr>
      <dsp:spPr>
        <a:xfrm>
          <a:off x="690935" y="1495100"/>
          <a:ext cx="106892" cy="106892"/>
        </a:xfrm>
        <a:prstGeom prst="ellipse">
          <a:avLst/>
        </a:prstGeom>
        <a:solidFill>
          <a:schemeClr val="accent5">
            <a:shade val="50000"/>
            <a:hueOff val="140740"/>
            <a:satOff val="3771"/>
            <a:lumOff val="166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7AA62-84D7-4FCB-8F61-AFB9E5A61FAA}">
      <dsp:nvSpPr>
        <dsp:cNvPr id="0" name=""/>
        <dsp:cNvSpPr/>
      </dsp:nvSpPr>
      <dsp:spPr>
        <a:xfrm>
          <a:off x="930375" y="1599854"/>
          <a:ext cx="106892" cy="106892"/>
        </a:xfrm>
        <a:prstGeom prst="ellipse">
          <a:avLst/>
        </a:prstGeom>
        <a:solidFill>
          <a:schemeClr val="accent5">
            <a:shade val="50000"/>
            <a:hueOff val="175925"/>
            <a:satOff val="4713"/>
            <a:lumOff val="20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6F70D-779C-4D11-9BD8-AD06FF7B1D3D}">
      <dsp:nvSpPr>
        <dsp:cNvPr id="0" name=""/>
        <dsp:cNvSpPr/>
      </dsp:nvSpPr>
      <dsp:spPr>
        <a:xfrm>
          <a:off x="1080024" y="1674679"/>
          <a:ext cx="167973" cy="167973"/>
        </a:xfrm>
        <a:prstGeom prst="ellipse">
          <a:avLst/>
        </a:prstGeom>
        <a:solidFill>
          <a:schemeClr val="accent5">
            <a:shade val="50000"/>
            <a:hueOff val="211110"/>
            <a:satOff val="5656"/>
            <a:lumOff val="249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13A96-0B06-457B-A916-97E3E41E1F59}">
      <dsp:nvSpPr>
        <dsp:cNvPr id="0" name=""/>
        <dsp:cNvSpPr/>
      </dsp:nvSpPr>
      <dsp:spPr>
        <a:xfrm>
          <a:off x="1289534" y="1839294"/>
          <a:ext cx="106892" cy="106892"/>
        </a:xfrm>
        <a:prstGeom prst="ellipse">
          <a:avLst/>
        </a:prstGeom>
        <a:solidFill>
          <a:schemeClr val="accent5">
            <a:shade val="50000"/>
            <a:hueOff val="246295"/>
            <a:satOff val="6598"/>
            <a:lumOff val="290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6354BE-7832-412B-8904-F613AB0898E5}">
      <dsp:nvSpPr>
        <dsp:cNvPr id="0" name=""/>
        <dsp:cNvSpPr/>
      </dsp:nvSpPr>
      <dsp:spPr>
        <a:xfrm>
          <a:off x="1379323" y="2003908"/>
          <a:ext cx="106892" cy="106892"/>
        </a:xfrm>
        <a:prstGeom prst="ellipse">
          <a:avLst/>
        </a:prstGeom>
        <a:solidFill>
          <a:schemeClr val="accent5">
            <a:shade val="50000"/>
            <a:hueOff val="281481"/>
            <a:satOff val="7541"/>
            <a:lumOff val="332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98F950-0BC4-4F5A-B0E5-B06B3BEA536A}">
      <dsp:nvSpPr>
        <dsp:cNvPr id="0" name=""/>
        <dsp:cNvSpPr/>
      </dsp:nvSpPr>
      <dsp:spPr>
        <a:xfrm>
          <a:off x="601146" y="1689644"/>
          <a:ext cx="274866" cy="274866"/>
        </a:xfrm>
        <a:prstGeom prst="ellipse">
          <a:avLst/>
        </a:prstGeom>
        <a:solidFill>
          <a:schemeClr val="accent5">
            <a:shade val="50000"/>
            <a:hueOff val="316666"/>
            <a:satOff val="8484"/>
            <a:lumOff val="373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67615-2E14-4434-9C46-73CFA50E2C19}">
      <dsp:nvSpPr>
        <dsp:cNvPr id="0" name=""/>
        <dsp:cNvSpPr/>
      </dsp:nvSpPr>
      <dsp:spPr>
        <a:xfrm>
          <a:off x="17512" y="2258312"/>
          <a:ext cx="106892" cy="106892"/>
        </a:xfrm>
        <a:prstGeom prst="ellipse">
          <a:avLst/>
        </a:prstGeom>
        <a:solidFill>
          <a:schemeClr val="accent5">
            <a:shade val="50000"/>
            <a:hueOff val="316666"/>
            <a:satOff val="8484"/>
            <a:lumOff val="373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8CE98-5DE6-403C-94F4-F0EF441B55E6}">
      <dsp:nvSpPr>
        <dsp:cNvPr id="0" name=""/>
        <dsp:cNvSpPr/>
      </dsp:nvSpPr>
      <dsp:spPr>
        <a:xfrm>
          <a:off x="107302" y="2392997"/>
          <a:ext cx="167973" cy="167973"/>
        </a:xfrm>
        <a:prstGeom prst="ellipse">
          <a:avLst/>
        </a:prstGeom>
        <a:solidFill>
          <a:schemeClr val="accent5">
            <a:shade val="50000"/>
            <a:hueOff val="281481"/>
            <a:satOff val="7541"/>
            <a:lumOff val="332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F3BA5-321E-40FC-8CC1-7DA380A5D894}">
      <dsp:nvSpPr>
        <dsp:cNvPr id="0" name=""/>
        <dsp:cNvSpPr/>
      </dsp:nvSpPr>
      <dsp:spPr>
        <a:xfrm>
          <a:off x="331776" y="2512717"/>
          <a:ext cx="244325" cy="244325"/>
        </a:xfrm>
        <a:prstGeom prst="ellipse">
          <a:avLst/>
        </a:prstGeom>
        <a:solidFill>
          <a:schemeClr val="accent5">
            <a:shade val="50000"/>
            <a:hueOff val="246295"/>
            <a:satOff val="6598"/>
            <a:lumOff val="290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91B4E-C296-4F29-B5A2-F5C791EAA90A}">
      <dsp:nvSpPr>
        <dsp:cNvPr id="0" name=""/>
        <dsp:cNvSpPr/>
      </dsp:nvSpPr>
      <dsp:spPr>
        <a:xfrm>
          <a:off x="646041" y="2707261"/>
          <a:ext cx="106892" cy="106892"/>
        </a:xfrm>
        <a:prstGeom prst="ellipse">
          <a:avLst/>
        </a:prstGeom>
        <a:solidFill>
          <a:schemeClr val="accent5">
            <a:shade val="50000"/>
            <a:hueOff val="211110"/>
            <a:satOff val="5656"/>
            <a:lumOff val="249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6D6A07-CC8D-4B7B-BB6F-54786916A9C7}">
      <dsp:nvSpPr>
        <dsp:cNvPr id="0" name=""/>
        <dsp:cNvSpPr/>
      </dsp:nvSpPr>
      <dsp:spPr>
        <a:xfrm>
          <a:off x="705900" y="2512717"/>
          <a:ext cx="167973" cy="167973"/>
        </a:xfrm>
        <a:prstGeom prst="ellipse">
          <a:avLst/>
        </a:prstGeom>
        <a:solidFill>
          <a:schemeClr val="accent5">
            <a:shade val="50000"/>
            <a:hueOff val="175925"/>
            <a:satOff val="4713"/>
            <a:lumOff val="20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8B20FC-B7F3-4BDE-BA7B-543CAE3F08B6}">
      <dsp:nvSpPr>
        <dsp:cNvPr id="0" name=""/>
        <dsp:cNvSpPr/>
      </dsp:nvSpPr>
      <dsp:spPr>
        <a:xfrm>
          <a:off x="855550" y="2722226"/>
          <a:ext cx="106892" cy="106892"/>
        </a:xfrm>
        <a:prstGeom prst="ellipse">
          <a:avLst/>
        </a:prstGeom>
        <a:solidFill>
          <a:schemeClr val="accent5">
            <a:shade val="50000"/>
            <a:hueOff val="140740"/>
            <a:satOff val="3771"/>
            <a:lumOff val="166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0D450-C93F-4203-A576-D88583622799}">
      <dsp:nvSpPr>
        <dsp:cNvPr id="0" name=""/>
        <dsp:cNvSpPr/>
      </dsp:nvSpPr>
      <dsp:spPr>
        <a:xfrm>
          <a:off x="990235" y="2482787"/>
          <a:ext cx="244325" cy="244325"/>
        </a:xfrm>
        <a:prstGeom prst="ellipse">
          <a:avLst/>
        </a:prstGeom>
        <a:solidFill>
          <a:schemeClr val="accent5">
            <a:shade val="50000"/>
            <a:hueOff val="105555"/>
            <a:satOff val="2828"/>
            <a:lumOff val="124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BF055F-A051-41CF-B9F3-541D007DFB03}">
      <dsp:nvSpPr>
        <dsp:cNvPr id="0" name=""/>
        <dsp:cNvSpPr/>
      </dsp:nvSpPr>
      <dsp:spPr>
        <a:xfrm>
          <a:off x="1319464" y="2422927"/>
          <a:ext cx="167973" cy="167973"/>
        </a:xfrm>
        <a:prstGeom prst="ellipse">
          <a:avLst/>
        </a:prstGeom>
        <a:solidFill>
          <a:schemeClr val="accent5">
            <a:shade val="50000"/>
            <a:hueOff val="70370"/>
            <a:satOff val="1885"/>
            <a:lumOff val="83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75D67A-53C0-4211-8B5F-D38AD15BA10E}">
      <dsp:nvSpPr>
        <dsp:cNvPr id="0" name=""/>
        <dsp:cNvSpPr/>
      </dsp:nvSpPr>
      <dsp:spPr>
        <a:xfrm>
          <a:off x="1487438" y="1719325"/>
          <a:ext cx="493315" cy="941793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3EF2C-C996-4ED8-80EF-0D4C66777555}">
      <dsp:nvSpPr>
        <dsp:cNvPr id="0" name=""/>
        <dsp:cNvSpPr/>
      </dsp:nvSpPr>
      <dsp:spPr>
        <a:xfrm>
          <a:off x="1980753" y="1719782"/>
          <a:ext cx="1345406" cy="941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Union Committee Chairperson</a:t>
          </a:r>
        </a:p>
      </dsp:txBody>
      <dsp:txXfrm>
        <a:off x="1980753" y="1719782"/>
        <a:ext cx="1345406" cy="941784"/>
      </dsp:txXfrm>
    </dsp:sp>
    <dsp:sp modelId="{EB519327-B0A7-44EA-8EEB-9FD10AD43334}">
      <dsp:nvSpPr>
        <dsp:cNvPr id="0" name=""/>
        <dsp:cNvSpPr/>
      </dsp:nvSpPr>
      <dsp:spPr>
        <a:xfrm>
          <a:off x="3326160" y="1719325"/>
          <a:ext cx="493315" cy="941793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140366"/>
            <a:satOff val="-1286"/>
            <a:lumOff val="111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50218-8526-48FF-8C17-39E5D3764944}">
      <dsp:nvSpPr>
        <dsp:cNvPr id="0" name=""/>
        <dsp:cNvSpPr/>
      </dsp:nvSpPr>
      <dsp:spPr>
        <a:xfrm>
          <a:off x="3819475" y="1719782"/>
          <a:ext cx="1345406" cy="941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*President</a:t>
          </a:r>
        </a:p>
      </dsp:txBody>
      <dsp:txXfrm>
        <a:off x="3819475" y="1719782"/>
        <a:ext cx="1345406" cy="941784"/>
      </dsp:txXfrm>
    </dsp:sp>
    <dsp:sp modelId="{6ADC6066-8E45-47E2-8520-F8E9D694DE25}">
      <dsp:nvSpPr>
        <dsp:cNvPr id="0" name=""/>
        <dsp:cNvSpPr/>
      </dsp:nvSpPr>
      <dsp:spPr>
        <a:xfrm>
          <a:off x="5164882" y="1719325"/>
          <a:ext cx="493315" cy="941793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280732"/>
            <a:satOff val="-2572"/>
            <a:lumOff val="222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9BB40-FEA2-401A-A453-0CD5FDED6146}">
      <dsp:nvSpPr>
        <dsp:cNvPr id="0" name=""/>
        <dsp:cNvSpPr/>
      </dsp:nvSpPr>
      <dsp:spPr>
        <a:xfrm>
          <a:off x="5658197" y="1719782"/>
          <a:ext cx="1345406" cy="941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**Supervisor and/or Reviewer </a:t>
          </a:r>
        </a:p>
      </dsp:txBody>
      <dsp:txXfrm>
        <a:off x="5658197" y="1719782"/>
        <a:ext cx="1345406" cy="941784"/>
      </dsp:txXfrm>
    </dsp:sp>
    <dsp:sp modelId="{B697A39D-ADA3-458D-8BFD-9831ED56EF29}">
      <dsp:nvSpPr>
        <dsp:cNvPr id="0" name=""/>
        <dsp:cNvSpPr/>
      </dsp:nvSpPr>
      <dsp:spPr>
        <a:xfrm>
          <a:off x="7003604" y="1719325"/>
          <a:ext cx="493315" cy="941793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280732"/>
            <a:satOff val="-2572"/>
            <a:lumOff val="222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07B4D-DC75-4D2F-ADC2-8F1B5AE8A6DE}">
      <dsp:nvSpPr>
        <dsp:cNvPr id="0" name=""/>
        <dsp:cNvSpPr/>
      </dsp:nvSpPr>
      <dsp:spPr>
        <a:xfrm>
          <a:off x="7496920" y="1719782"/>
          <a:ext cx="1345406" cy="941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HR Business Manager and/or HR AVC</a:t>
          </a:r>
        </a:p>
      </dsp:txBody>
      <dsp:txXfrm>
        <a:off x="7496920" y="1719782"/>
        <a:ext cx="1345406" cy="941784"/>
      </dsp:txXfrm>
    </dsp:sp>
    <dsp:sp modelId="{5CF4D35C-5FEB-4853-8961-35EA5BF792B0}">
      <dsp:nvSpPr>
        <dsp:cNvPr id="0" name=""/>
        <dsp:cNvSpPr/>
      </dsp:nvSpPr>
      <dsp:spPr>
        <a:xfrm>
          <a:off x="8842326" y="1719325"/>
          <a:ext cx="493315" cy="941793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140366"/>
            <a:satOff val="-1286"/>
            <a:lumOff val="111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65D4B2-8523-4DA0-8945-222440132A0B}">
      <dsp:nvSpPr>
        <dsp:cNvPr id="0" name=""/>
        <dsp:cNvSpPr/>
      </dsp:nvSpPr>
      <dsp:spPr>
        <a:xfrm>
          <a:off x="9389458" y="1641493"/>
          <a:ext cx="1143595" cy="1143595"/>
        </a:xfrm>
        <a:prstGeom prst="ellipse">
          <a:avLst/>
        </a:prstGeom>
        <a:solidFill>
          <a:schemeClr val="accent5">
            <a:shade val="50000"/>
            <a:hueOff val="35185"/>
            <a:satOff val="943"/>
            <a:lumOff val="41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AP Prepay Auditor</a:t>
          </a:r>
        </a:p>
      </dsp:txBody>
      <dsp:txXfrm>
        <a:off x="9556934" y="1808969"/>
        <a:ext cx="808643" cy="808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86676-8070-492B-842A-8A9752F3D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F189E-75E9-4C39-8771-A7AB28CE8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0A7C3-AC01-48A9-8373-4AF321E6E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8B7CB-9938-43AA-AE59-F1360B1CA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44EBC-BE33-439C-A1E7-2F9919BFC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2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CA3D4-310A-45F2-B545-BC06BFD02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B1533-9F52-47A6-B55E-AA0EE7C5A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3366D-C45D-429E-BAAB-20E53A486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B296-87F2-42B3-94FB-376A8D915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B1F60-8FB3-4084-A32B-AD511C8E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5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76EF30-3221-4827-8463-56DF11602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E972F-6119-45EB-97DA-48EBEBEA8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AF6DE-162E-496F-8F66-929CE9EBA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DA7D8-DDF1-421D-A06C-6E466ABE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62C1C-B99D-4467-B6B9-34140399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9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C7CC9-5C83-47B0-82A8-BE43377C1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34D38-B438-4EDE-9809-515D8F362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73C66-DD42-4FDA-B8C9-48E5B8EE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45F84-5051-4304-85DB-4ED94528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50FF8-3DC1-4EF6-BF74-D20CD26C7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17B6-D7EB-4A5B-B280-B820DC101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1F257-D8EE-4388-B6A1-477AC4A38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6EDF5-435F-4DBE-BEC6-956A406E7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1C20F-89F8-4CF4-BAEB-2958AC23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076C2-1B6C-4F60-9FE1-D4BEEF1A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9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234D-E009-4EA5-8319-A26924CC3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FE5DB-748C-46C5-8C23-A6994D4288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358CA-F737-422C-870D-CF60CB2F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FD4AB-B175-4B20-ACDC-ACC41DA3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5FC8D-D131-4013-894A-0918649E4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92576B-B8CE-4501-8639-7FF0B609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05400-160F-46EF-B865-1B6D0973D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9079E-380F-49AC-ACD3-94167CC37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83BBF-057C-4993-80AA-4DF28A2FA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16402A-F8B1-4D03-953F-1488B9B36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CDA03-BEE1-4E34-9186-F65491D99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87C195-DEF3-44F8-9391-2CE5D8E19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53BDA7-F131-4674-A1EA-F601654C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1E8E34-B1CA-4703-BA18-5FC07B15A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0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DA384-BEBF-41F2-B23A-2C40D16EF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495A25-277F-4437-8B57-09A54C98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5C5C3D-D51B-42A1-A8C2-B21342AA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A6FC-859E-413F-A507-BFA115047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1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B6B9E0-39DA-4578-8706-079DA63B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3AA17-2B9B-41C8-ACEE-8DD597BDD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0DE87-4266-4DE9-8AFF-73C2D6F41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9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C1BD-E6A9-4A69-92FE-CDE1C39D9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A992A-4631-4182-BFEF-4101D5594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3FA90-707A-486B-8B35-FC1D7B1F3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48937-599F-4C7B-829F-514D98DC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99797-0E69-4770-89D8-E582B3816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9719E-9476-424A-A7B1-20AD57F0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4C09A-F91B-4DC1-8C86-5C078A3B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71B98C-D515-4048-A7A2-97BDF0B9FD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C75624-08AE-49A0-83C9-6FD1B297E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3C0F0-D450-41DE-B1E6-EFA06D5C7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9D7B5-B42D-4E82-908F-2D2478F82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D1CC7-9902-47DE-B5B1-DA6C6A99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1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0D4B6F-9911-499E-A04B-FD67892B0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D69D3-A4EF-45D6-ACED-253B5A2F7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AC068-888E-42D3-9B01-2228B024E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DCFDF-7BE5-4684-8255-1C5401559EB8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4D10F-0F52-445F-BCD6-8AA117C5A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F282F-06E1-44F3-8DEF-8A80BECD3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9493-3A75-4BCB-A55E-58040E336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C1B048D-8E5B-4050-8A3B-9CF7D3DE2892}"/>
              </a:ext>
            </a:extLst>
          </p:cNvPr>
          <p:cNvGraphicFramePr/>
          <p:nvPr/>
        </p:nvGraphicFramePr>
        <p:xfrm>
          <a:off x="838199" y="1615186"/>
          <a:ext cx="10604383" cy="4324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73A56F4-B0EB-42F8-9B1D-E36CBAA0F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62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Unions Professional Development and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 Benefits Tuition Approval Workflow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A87195-87F4-47CE-9BFD-CC94B70DB1E0}"/>
              </a:ext>
            </a:extLst>
          </p:cNvPr>
          <p:cNvSpPr txBox="1"/>
          <p:nvPr/>
        </p:nvSpPr>
        <p:spPr>
          <a:xfrm>
            <a:off x="749418" y="1944115"/>
            <a:ext cx="328911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Times New Roman"/>
                <a:cs typeface="Times New Roman"/>
              </a:rPr>
              <a:t>The new online TA approval workflow that includes the Union Committee Chairperson &amp; President begins July 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9269DB-2138-44EC-B6D6-69CB82C2E03E}"/>
              </a:ext>
            </a:extLst>
          </p:cNvPr>
          <p:cNvSpPr txBox="1"/>
          <p:nvPr/>
        </p:nvSpPr>
        <p:spPr>
          <a:xfrm>
            <a:off x="86462" y="4529470"/>
            <a:ext cx="2454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Union Travel Expense Reimbursement Application Form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201414-241C-46FE-A7C4-ED224F8F1B2B}"/>
              </a:ext>
            </a:extLst>
          </p:cNvPr>
          <p:cNvSpPr txBox="1"/>
          <p:nvPr/>
        </p:nvSpPr>
        <p:spPr>
          <a:xfrm>
            <a:off x="2589958" y="3046622"/>
            <a:ext cx="2710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perform and have Valid Budget Check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F3EF2C-399F-4EEA-9B6B-BD11FE0D9B72}"/>
              </a:ext>
            </a:extLst>
          </p:cNvPr>
          <p:cNvSpPr/>
          <p:nvPr/>
        </p:nvSpPr>
        <p:spPr>
          <a:xfrm>
            <a:off x="6549655" y="3277453"/>
            <a:ext cx="3094075" cy="9755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3BBB5A-7A7C-4AFC-BA98-09DF2D9E6AC4}"/>
              </a:ext>
            </a:extLst>
          </p:cNvPr>
          <p:cNvSpPr txBox="1"/>
          <p:nvPr/>
        </p:nvSpPr>
        <p:spPr>
          <a:xfrm>
            <a:off x="3472741" y="4939722"/>
            <a:ext cx="5947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= Approver responsible for Budget Checking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 = Same as CCC Works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 Approver when applicable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68C867-641F-401C-B1DC-43695B1CAF03}"/>
              </a:ext>
            </a:extLst>
          </p:cNvPr>
          <p:cNvSpPr txBox="1"/>
          <p:nvPr/>
        </p:nvSpPr>
        <p:spPr>
          <a:xfrm>
            <a:off x="8064689" y="2043154"/>
            <a:ext cx="3289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Authorization workflow for all CBA/HR Benefits Employees </a:t>
            </a:r>
          </a:p>
        </p:txBody>
      </p:sp>
    </p:spTree>
    <p:extLst>
      <p:ext uri="{BB962C8B-B14F-4D97-AF65-F5344CB8AC3E}">
        <p14:creationId xmlns:p14="http://schemas.microsoft.com/office/powerpoint/2010/main" val="381378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8BD47DE213441AB26D081C13F34C5" ma:contentTypeVersion="15" ma:contentTypeDescription="Create a new document." ma:contentTypeScope="" ma:versionID="5609be8626babedcfc7283685368579f">
  <xsd:schema xmlns:xsd="http://www.w3.org/2001/XMLSchema" xmlns:xs="http://www.w3.org/2001/XMLSchema" xmlns:p="http://schemas.microsoft.com/office/2006/metadata/properties" xmlns:ns2="b02ebf6b-ab69-4549-aa59-81845d0b8c62" xmlns:ns3="59dbb8c8-0c58-4f09-9214-9a877415f2c2" targetNamespace="http://schemas.microsoft.com/office/2006/metadata/properties" ma:root="true" ma:fieldsID="18e22e5a2512cb6e2a1a1c64853acd8a" ns2:_="" ns3:_="">
    <xsd:import namespace="b02ebf6b-ab69-4549-aa59-81845d0b8c62"/>
    <xsd:import namespace="59dbb8c8-0c58-4f09-9214-9a877415f2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WordPressID" minOccurs="0"/>
                <xsd:element ref="ns2:WordPress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ebf6b-ab69-4549-aa59-81845d0b8c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5a91a21-2bd8-4402-b242-f7ffa2f314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WordPressID" ma:index="21" nillable="true" ma:displayName="WordPress ID" ma:decimals="0" ma:indexed="true" ma:internalName="WordPressID" ma:percentage="FALSE">
      <xsd:simpleType>
        <xsd:restriction base="dms:Number"/>
      </xsd:simpleType>
    </xsd:element>
    <xsd:element name="WordPressURL" ma:index="22" nillable="true" ma:displayName="WordPress URL" ma:indexed="true" ma:internalName="WordPressUR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bb8c8-0c58-4f09-9214-9a877415f2c2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599229e-3048-4664-99ec-b12484159f20}" ma:internalName="TaxCatchAll" ma:showField="CatchAllData" ma:web="59dbb8c8-0c58-4f09-9214-9a877415f2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dbb8c8-0c58-4f09-9214-9a877415f2c2" xsi:nil="true"/>
    <lcf76f155ced4ddcb4097134ff3c332f xmlns="b02ebf6b-ab69-4549-aa59-81845d0b8c62">
      <Terms xmlns="http://schemas.microsoft.com/office/infopath/2007/PartnerControls"/>
    </lcf76f155ced4ddcb4097134ff3c332f>
    <WordPressURL xmlns="b02ebf6b-ab69-4549-aa59-81845d0b8c62">/wp-content/uploads/departments/Documents/Finance Documents/</WordPressURL>
    <WordPressID xmlns="b02ebf6b-ab69-4549-aa59-81845d0b8c62" xsi:nil="true"/>
  </documentManagement>
</p:properties>
</file>

<file path=customXml/itemProps1.xml><?xml version="1.0" encoding="utf-8"?>
<ds:datastoreItem xmlns:ds="http://schemas.openxmlformats.org/officeDocument/2006/customXml" ds:itemID="{900E8473-6E71-47B9-929E-06755AECF1F8}"/>
</file>

<file path=customXml/itemProps2.xml><?xml version="1.0" encoding="utf-8"?>
<ds:datastoreItem xmlns:ds="http://schemas.openxmlformats.org/officeDocument/2006/customXml" ds:itemID="{F510F6A6-AA58-42B5-9CEB-DFBA456F9D9C}"/>
</file>

<file path=customXml/itemProps3.xml><?xml version="1.0" encoding="utf-8"?>
<ds:datastoreItem xmlns:ds="http://schemas.openxmlformats.org/officeDocument/2006/customXml" ds:itemID="{B2E5BA9E-F6AC-43AB-8E27-BCB1B0E7004B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The New Unions Professional Development and  HR Benefits Tuition Approval Workflow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Unions Professional Development and  HR Benefits Tuition Approval Workflow</dc:title>
  <dc:subject/>
  <dc:creator>China Bouldin</dc:creator>
  <cp:lastModifiedBy>China Bouldin</cp:lastModifiedBy>
  <cp:revision>1</cp:revision>
  <dcterms:created xsi:type="dcterms:W3CDTF">2022-07-05T17:28:35Z</dcterms:created>
  <dcterms:modified xsi:type="dcterms:W3CDTF">2022-07-05T17:33:33Z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0x010100C478BD47DE213441AB26D081C13F34C5</vt:lpwstr>
  </property>
  <property fmtid="{D5CDD505-2E9C-101B-9397-08002B2CF9AE}" pid="3" name="MediaServiceImageTags">
    <vt:lpwstr/>
  </property>
</Properties>
</file>