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9" r:id="rId5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15983-EC98-4644-8FCF-F807A36EF755}" v="1" dt="2022-07-05T13:56:43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40EB66-3107-4188-A3D5-44E322E7E952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B66B6DC2-0606-46BE-B4B5-3AB4658EA7B5}">
      <dgm:prSet phldrT="[Text]" custT="1"/>
      <dgm:spPr/>
      <dgm:t>
        <a:bodyPr/>
        <a:lstStyle/>
        <a:p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Employee Travel/Expense Application-Paper</a:t>
          </a:r>
        </a:p>
      </dgm:t>
    </dgm:pt>
    <dgm:pt modelId="{841ED5B4-5118-4C53-9EB6-CD7E1BEBD536}" type="parTrans" cxnId="{B8452EB3-DB1B-41EC-8931-C94488784E15}">
      <dgm:prSet/>
      <dgm:spPr/>
      <dgm:t>
        <a:bodyPr/>
        <a:lstStyle/>
        <a:p>
          <a:endParaRPr lang="en-US" sz="1050"/>
        </a:p>
      </dgm:t>
    </dgm:pt>
    <dgm:pt modelId="{E7E097D9-1E4D-405C-B70F-6363D7EEF7ED}" type="sibTrans" cxnId="{B8452EB3-DB1B-41EC-8931-C94488784E15}">
      <dgm:prSet/>
      <dgm:spPr/>
      <dgm:t>
        <a:bodyPr/>
        <a:lstStyle/>
        <a:p>
          <a:endParaRPr lang="en-US" sz="1050"/>
        </a:p>
      </dgm:t>
    </dgm:pt>
    <dgm:pt modelId="{E1A493D9-A0AC-4DA9-BDE7-F4863906DCE5}">
      <dgm:prSet phldrT="[Text]" custT="1"/>
      <dgm:spPr/>
      <dgm:t>
        <a:bodyPr/>
        <a:lstStyle/>
        <a:p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Union Committee Chairperson </a:t>
          </a:r>
        </a:p>
        <a:p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(if applicable)</a:t>
          </a:r>
        </a:p>
      </dgm:t>
    </dgm:pt>
    <dgm:pt modelId="{806973E9-3EFA-4893-938F-2C0152388B44}" type="parTrans" cxnId="{442399FF-0AB8-41E3-B889-A9139EC1DA20}">
      <dgm:prSet/>
      <dgm:spPr/>
      <dgm:t>
        <a:bodyPr/>
        <a:lstStyle/>
        <a:p>
          <a:endParaRPr lang="en-US" sz="1050"/>
        </a:p>
      </dgm:t>
    </dgm:pt>
    <dgm:pt modelId="{3F5D32AE-B887-4C9C-9147-95BD047BDA01}" type="sibTrans" cxnId="{442399FF-0AB8-41E3-B889-A9139EC1DA20}">
      <dgm:prSet/>
      <dgm:spPr/>
      <dgm:t>
        <a:bodyPr/>
        <a:lstStyle/>
        <a:p>
          <a:endParaRPr lang="en-US" sz="1050"/>
        </a:p>
      </dgm:t>
    </dgm:pt>
    <dgm:pt modelId="{23E25AD8-095C-455C-9FBD-9E75F1282232}">
      <dgm:prSet phldrT="[Text]" custT="1"/>
      <dgm:spPr/>
      <dgm:t>
        <a:bodyPr/>
        <a:lstStyle/>
        <a:p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President</a:t>
          </a:r>
        </a:p>
      </dgm:t>
    </dgm:pt>
    <dgm:pt modelId="{C2B4E999-FF56-4B5D-AA09-A533F24CB8AE}" type="parTrans" cxnId="{1937F098-9ED9-44F4-AF2D-9D883444BE13}">
      <dgm:prSet/>
      <dgm:spPr/>
      <dgm:t>
        <a:bodyPr/>
        <a:lstStyle/>
        <a:p>
          <a:endParaRPr lang="en-US" sz="1050"/>
        </a:p>
      </dgm:t>
    </dgm:pt>
    <dgm:pt modelId="{28D68101-6EAF-4AC1-B347-C77BE14A6985}" type="sibTrans" cxnId="{1937F098-9ED9-44F4-AF2D-9D883444BE13}">
      <dgm:prSet/>
      <dgm:spPr/>
      <dgm:t>
        <a:bodyPr/>
        <a:lstStyle/>
        <a:p>
          <a:endParaRPr lang="en-US" sz="1050"/>
        </a:p>
      </dgm:t>
    </dgm:pt>
    <dgm:pt modelId="{EBCFF8EA-C25E-4107-8324-9DD70D99EC37}">
      <dgm:prSet phldrT="[Text]" custT="1"/>
      <dgm:spPr/>
      <dgm:t>
        <a:bodyPr/>
        <a:lstStyle/>
        <a:p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**;* </a:t>
          </a:r>
          <a:r>
            <a:rPr lang="en-US" sz="1050" b="0" dirty="0"/>
            <a:t>College VP of Finance/DO Business Manage</a:t>
          </a:r>
          <a:endParaRPr lang="en-US" sz="105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41A544-0EBF-4D6B-83C6-79546CDCFF4D}" type="parTrans" cxnId="{E2A9AAC8-DF1F-4C58-91A5-6A0E76DDC04B}">
      <dgm:prSet/>
      <dgm:spPr/>
      <dgm:t>
        <a:bodyPr/>
        <a:lstStyle/>
        <a:p>
          <a:endParaRPr lang="en-US" sz="1050"/>
        </a:p>
      </dgm:t>
    </dgm:pt>
    <dgm:pt modelId="{89431C6D-5589-460E-941B-AF772C22C3C5}" type="sibTrans" cxnId="{E2A9AAC8-DF1F-4C58-91A5-6A0E76DDC04B}">
      <dgm:prSet/>
      <dgm:spPr/>
      <dgm:t>
        <a:bodyPr/>
        <a:lstStyle/>
        <a:p>
          <a:endParaRPr lang="en-US" sz="1050"/>
        </a:p>
      </dgm:t>
    </dgm:pt>
    <dgm:pt modelId="{E0F77C1B-6464-49A6-9CF7-455CFAD706F6}">
      <dgm:prSet phldrT="[Text]" custT="1"/>
      <dgm:spPr/>
      <dgm:t>
        <a:bodyPr/>
        <a:lstStyle/>
        <a:p>
          <a:r>
            <a:rPr lang="en-US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DO Chief Financial Officer</a:t>
          </a:r>
        </a:p>
      </dgm:t>
    </dgm:pt>
    <dgm:pt modelId="{4A6EFCEB-540C-48B7-8D93-31289088AFAE}" type="parTrans" cxnId="{0363A812-FFFA-4246-AE17-1383F735E3DE}">
      <dgm:prSet/>
      <dgm:spPr/>
      <dgm:t>
        <a:bodyPr/>
        <a:lstStyle/>
        <a:p>
          <a:endParaRPr lang="en-US" sz="1050"/>
        </a:p>
      </dgm:t>
    </dgm:pt>
    <dgm:pt modelId="{67938269-DA4A-45CC-BF1B-7FEED58CBFD9}" type="sibTrans" cxnId="{0363A812-FFFA-4246-AE17-1383F735E3DE}">
      <dgm:prSet/>
      <dgm:spPr/>
      <dgm:t>
        <a:bodyPr/>
        <a:lstStyle/>
        <a:p>
          <a:endParaRPr lang="en-US" sz="1050"/>
        </a:p>
      </dgm:t>
    </dgm:pt>
    <dgm:pt modelId="{A44FA058-4865-4FE8-9D52-60C7E9211123}">
      <dgm:prSet phldrT="[Text]" custT="1"/>
      <dgm:spPr/>
      <dgm:t>
        <a:bodyPr/>
        <a:lstStyle/>
        <a:p>
          <a:r>
            <a:rPr lang="en-US" sz="1050" b="1" dirty="0">
              <a:latin typeface="Times New Roman" panose="02020603050405020304" pitchFamily="18" charset="0"/>
              <a:cs typeface="Times New Roman" panose="02020603050405020304" pitchFamily="18" charset="0"/>
            </a:rPr>
            <a:t>AP Prepay Auditor</a:t>
          </a:r>
        </a:p>
      </dgm:t>
    </dgm:pt>
    <dgm:pt modelId="{90589596-55A6-490D-9EEF-C33C0A706BA9}" type="parTrans" cxnId="{7A2F15B4-8594-49C6-B027-B1D4A42145DC}">
      <dgm:prSet/>
      <dgm:spPr/>
      <dgm:t>
        <a:bodyPr/>
        <a:lstStyle/>
        <a:p>
          <a:endParaRPr lang="en-US" sz="1050"/>
        </a:p>
      </dgm:t>
    </dgm:pt>
    <dgm:pt modelId="{05433A29-DC6B-4BB7-A16A-E35BD2CFE202}" type="sibTrans" cxnId="{7A2F15B4-8594-49C6-B027-B1D4A42145DC}">
      <dgm:prSet/>
      <dgm:spPr/>
      <dgm:t>
        <a:bodyPr/>
        <a:lstStyle/>
        <a:p>
          <a:endParaRPr lang="en-US" sz="1050"/>
        </a:p>
      </dgm:t>
    </dgm:pt>
    <dgm:pt modelId="{A1E58271-A235-43ED-B74F-3D40ECDE8E3E}">
      <dgm:prSet phldrT="[Text]" custT="1"/>
      <dgm:spPr/>
      <dgm:t>
        <a:bodyPr/>
        <a:lstStyle/>
        <a:p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Risk </a:t>
          </a:r>
        </a:p>
        <a:p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Management</a:t>
          </a:r>
        </a:p>
        <a:p>
          <a:r>
            <a:rPr lang="en-US" sz="1050" b="0" dirty="0">
              <a:latin typeface="Times New Roman" panose="02020603050405020304" pitchFamily="18" charset="0"/>
              <a:cs typeface="Times New Roman" panose="02020603050405020304" pitchFamily="18" charset="0"/>
            </a:rPr>
            <a:t>Application -Paper</a:t>
          </a:r>
        </a:p>
      </dgm:t>
    </dgm:pt>
    <dgm:pt modelId="{D6309F16-D56D-4D9B-A7BB-C099061E97AF}" type="parTrans" cxnId="{22B344C0-2E1D-4976-969A-9E8AE25A699E}">
      <dgm:prSet/>
      <dgm:spPr/>
      <dgm:t>
        <a:bodyPr/>
        <a:lstStyle/>
        <a:p>
          <a:endParaRPr lang="en-US" sz="1050"/>
        </a:p>
      </dgm:t>
    </dgm:pt>
    <dgm:pt modelId="{4EF346AB-AC98-45EC-B840-55B2A950136F}" type="sibTrans" cxnId="{22B344C0-2E1D-4976-969A-9E8AE25A699E}">
      <dgm:prSet/>
      <dgm:spPr/>
      <dgm:t>
        <a:bodyPr/>
        <a:lstStyle/>
        <a:p>
          <a:endParaRPr lang="en-US" sz="1050"/>
        </a:p>
      </dgm:t>
    </dgm:pt>
    <dgm:pt modelId="{DC38F221-DB58-47EF-B688-6A1E404ABA66}" type="pres">
      <dgm:prSet presAssocID="{9540EB66-3107-4188-A3D5-44E322E7E952}" presName="Name0" presStyleCnt="0">
        <dgm:presLayoutVars>
          <dgm:dir/>
          <dgm:animOne val="branch"/>
          <dgm:animLvl val="lvl"/>
        </dgm:presLayoutVars>
      </dgm:prSet>
      <dgm:spPr/>
    </dgm:pt>
    <dgm:pt modelId="{1EEB6070-E166-4B5C-BA4F-44990BE20A5F}" type="pres">
      <dgm:prSet presAssocID="{B66B6DC2-0606-46BE-B4B5-3AB4658EA7B5}" presName="chaos" presStyleCnt="0"/>
      <dgm:spPr/>
    </dgm:pt>
    <dgm:pt modelId="{C553D1E2-F291-4653-9BAF-AF602F4323BD}" type="pres">
      <dgm:prSet presAssocID="{B66B6DC2-0606-46BE-B4B5-3AB4658EA7B5}" presName="parTx1" presStyleLbl="revTx" presStyleIdx="0" presStyleCnt="6"/>
      <dgm:spPr/>
    </dgm:pt>
    <dgm:pt modelId="{8C2259B8-02B6-40C5-97AA-45EB8B34E23B}" type="pres">
      <dgm:prSet presAssocID="{B66B6DC2-0606-46BE-B4B5-3AB4658EA7B5}" presName="c1" presStyleLbl="node1" presStyleIdx="0" presStyleCnt="19"/>
      <dgm:spPr/>
    </dgm:pt>
    <dgm:pt modelId="{1BFA4E05-A5E5-4B75-9722-AD17AF63503B}" type="pres">
      <dgm:prSet presAssocID="{B66B6DC2-0606-46BE-B4B5-3AB4658EA7B5}" presName="c2" presStyleLbl="node1" presStyleIdx="1" presStyleCnt="19"/>
      <dgm:spPr/>
    </dgm:pt>
    <dgm:pt modelId="{9A667679-7CCB-4CCA-9737-8FD1C6DBD131}" type="pres">
      <dgm:prSet presAssocID="{B66B6DC2-0606-46BE-B4B5-3AB4658EA7B5}" presName="c3" presStyleLbl="node1" presStyleIdx="2" presStyleCnt="19"/>
      <dgm:spPr/>
    </dgm:pt>
    <dgm:pt modelId="{50B92796-A816-4795-A98C-C4B8D1884AE6}" type="pres">
      <dgm:prSet presAssocID="{B66B6DC2-0606-46BE-B4B5-3AB4658EA7B5}" presName="c4" presStyleLbl="node1" presStyleIdx="3" presStyleCnt="19"/>
      <dgm:spPr/>
    </dgm:pt>
    <dgm:pt modelId="{54A15E82-9567-42ED-8FEB-CCA242287782}" type="pres">
      <dgm:prSet presAssocID="{B66B6DC2-0606-46BE-B4B5-3AB4658EA7B5}" presName="c5" presStyleLbl="node1" presStyleIdx="4" presStyleCnt="19"/>
      <dgm:spPr/>
    </dgm:pt>
    <dgm:pt modelId="{6787117C-D5CF-400B-9EF7-A708CE9E6399}" type="pres">
      <dgm:prSet presAssocID="{B66B6DC2-0606-46BE-B4B5-3AB4658EA7B5}" presName="c6" presStyleLbl="node1" presStyleIdx="5" presStyleCnt="19"/>
      <dgm:spPr/>
    </dgm:pt>
    <dgm:pt modelId="{D57246BF-39AA-40EE-93C0-42FD1BB63F31}" type="pres">
      <dgm:prSet presAssocID="{B66B6DC2-0606-46BE-B4B5-3AB4658EA7B5}" presName="c7" presStyleLbl="node1" presStyleIdx="6" presStyleCnt="19"/>
      <dgm:spPr/>
    </dgm:pt>
    <dgm:pt modelId="{1BF54822-6EFF-4E38-ABDC-131DE41A398E}" type="pres">
      <dgm:prSet presAssocID="{B66B6DC2-0606-46BE-B4B5-3AB4658EA7B5}" presName="c8" presStyleLbl="node1" presStyleIdx="7" presStyleCnt="19"/>
      <dgm:spPr/>
    </dgm:pt>
    <dgm:pt modelId="{08513F92-2E01-407E-80AC-B30EDA32CAEF}" type="pres">
      <dgm:prSet presAssocID="{B66B6DC2-0606-46BE-B4B5-3AB4658EA7B5}" presName="c9" presStyleLbl="node1" presStyleIdx="8" presStyleCnt="19"/>
      <dgm:spPr/>
    </dgm:pt>
    <dgm:pt modelId="{56E9DDBF-4D31-461C-A79C-9F98FAFE5B75}" type="pres">
      <dgm:prSet presAssocID="{B66B6DC2-0606-46BE-B4B5-3AB4658EA7B5}" presName="c10" presStyleLbl="node1" presStyleIdx="9" presStyleCnt="19"/>
      <dgm:spPr/>
    </dgm:pt>
    <dgm:pt modelId="{81B24BBA-19F7-4780-A9E2-3F011EC83B9A}" type="pres">
      <dgm:prSet presAssocID="{B66B6DC2-0606-46BE-B4B5-3AB4658EA7B5}" presName="c11" presStyleLbl="node1" presStyleIdx="10" presStyleCnt="19"/>
      <dgm:spPr/>
    </dgm:pt>
    <dgm:pt modelId="{D17E4240-6DE0-4C0A-A53B-19ABD2AF39C9}" type="pres">
      <dgm:prSet presAssocID="{B66B6DC2-0606-46BE-B4B5-3AB4658EA7B5}" presName="c12" presStyleLbl="node1" presStyleIdx="11" presStyleCnt="19"/>
      <dgm:spPr/>
    </dgm:pt>
    <dgm:pt modelId="{FFD6E9E5-82BF-47E4-AC80-70A454AEAC3F}" type="pres">
      <dgm:prSet presAssocID="{B66B6DC2-0606-46BE-B4B5-3AB4658EA7B5}" presName="c13" presStyleLbl="node1" presStyleIdx="12" presStyleCnt="19"/>
      <dgm:spPr/>
    </dgm:pt>
    <dgm:pt modelId="{6E225DF8-99E1-4B69-A245-EA12AC133D4B}" type="pres">
      <dgm:prSet presAssocID="{B66B6DC2-0606-46BE-B4B5-3AB4658EA7B5}" presName="c14" presStyleLbl="node1" presStyleIdx="13" presStyleCnt="19"/>
      <dgm:spPr/>
    </dgm:pt>
    <dgm:pt modelId="{8D287CD6-E248-4724-A0B6-033D14B17EBD}" type="pres">
      <dgm:prSet presAssocID="{B66B6DC2-0606-46BE-B4B5-3AB4658EA7B5}" presName="c15" presStyleLbl="node1" presStyleIdx="14" presStyleCnt="19"/>
      <dgm:spPr/>
    </dgm:pt>
    <dgm:pt modelId="{B0D70E6D-A120-44AD-BA6F-AF20ECA39310}" type="pres">
      <dgm:prSet presAssocID="{B66B6DC2-0606-46BE-B4B5-3AB4658EA7B5}" presName="c16" presStyleLbl="node1" presStyleIdx="15" presStyleCnt="19"/>
      <dgm:spPr/>
    </dgm:pt>
    <dgm:pt modelId="{1D7DEA81-70C6-4CB4-8361-9BB306D3FF10}" type="pres">
      <dgm:prSet presAssocID="{B66B6DC2-0606-46BE-B4B5-3AB4658EA7B5}" presName="c17" presStyleLbl="node1" presStyleIdx="16" presStyleCnt="19"/>
      <dgm:spPr/>
    </dgm:pt>
    <dgm:pt modelId="{00048EEB-5CA4-4A45-9A57-8140FBB5C878}" type="pres">
      <dgm:prSet presAssocID="{B66B6DC2-0606-46BE-B4B5-3AB4658EA7B5}" presName="c18" presStyleLbl="node1" presStyleIdx="17" presStyleCnt="19"/>
      <dgm:spPr/>
    </dgm:pt>
    <dgm:pt modelId="{FE7F9582-933A-40DC-A88C-4AE313B16CE8}" type="pres">
      <dgm:prSet presAssocID="{E7E097D9-1E4D-405C-B70F-6363D7EEF7ED}" presName="chevronComposite1" presStyleCnt="0"/>
      <dgm:spPr/>
    </dgm:pt>
    <dgm:pt modelId="{2A04878B-0792-4ABF-9A76-DC10941A64B8}" type="pres">
      <dgm:prSet presAssocID="{E7E097D9-1E4D-405C-B70F-6363D7EEF7ED}" presName="chevron1" presStyleLbl="sibTrans2D1" presStyleIdx="0" presStyleCnt="6"/>
      <dgm:spPr/>
    </dgm:pt>
    <dgm:pt modelId="{94E8D992-3886-4DE9-962D-A78DA2CAD19B}" type="pres">
      <dgm:prSet presAssocID="{E7E097D9-1E4D-405C-B70F-6363D7EEF7ED}" presName="spChevron1" presStyleCnt="0"/>
      <dgm:spPr/>
    </dgm:pt>
    <dgm:pt modelId="{56B1298D-460A-41EA-A820-E5A5D843356C}" type="pres">
      <dgm:prSet presAssocID="{E1A493D9-A0AC-4DA9-BDE7-F4863906DCE5}" presName="middle" presStyleCnt="0"/>
      <dgm:spPr/>
    </dgm:pt>
    <dgm:pt modelId="{90D92EE4-B4B9-422C-BE87-7CD7C08898FC}" type="pres">
      <dgm:prSet presAssocID="{E1A493D9-A0AC-4DA9-BDE7-F4863906DCE5}" presName="parTxMid" presStyleLbl="revTx" presStyleIdx="1" presStyleCnt="6" custScaleX="103072" custLinFactNeighborX="99495" custLinFactNeighborY="-408"/>
      <dgm:spPr/>
    </dgm:pt>
    <dgm:pt modelId="{F82F3898-1D12-47CB-81EE-33A13391277F}" type="pres">
      <dgm:prSet presAssocID="{E1A493D9-A0AC-4DA9-BDE7-F4863906DCE5}" presName="spMid" presStyleCnt="0"/>
      <dgm:spPr/>
    </dgm:pt>
    <dgm:pt modelId="{18558E6C-96E4-4BDF-924C-B489F83EF33D}" type="pres">
      <dgm:prSet presAssocID="{3F5D32AE-B887-4C9C-9147-95BD047BDA01}" presName="chevronComposite1" presStyleCnt="0"/>
      <dgm:spPr/>
    </dgm:pt>
    <dgm:pt modelId="{28D23ECB-79A3-4089-809C-AF7398B7DF3A}" type="pres">
      <dgm:prSet presAssocID="{3F5D32AE-B887-4C9C-9147-95BD047BDA01}" presName="chevron1" presStyleLbl="sibTrans2D1" presStyleIdx="1" presStyleCnt="6" custLinFactNeighborX="-64054" custLinFactNeighborY="-2015"/>
      <dgm:spPr/>
    </dgm:pt>
    <dgm:pt modelId="{60EADDE9-8660-40BE-A39D-D92C9B4FD18D}" type="pres">
      <dgm:prSet presAssocID="{3F5D32AE-B887-4C9C-9147-95BD047BDA01}" presName="spChevron1" presStyleCnt="0"/>
      <dgm:spPr/>
    </dgm:pt>
    <dgm:pt modelId="{43F6E89D-982D-4FD0-9870-D5A7EA786646}" type="pres">
      <dgm:prSet presAssocID="{23E25AD8-095C-455C-9FBD-9E75F1282232}" presName="middle" presStyleCnt="0"/>
      <dgm:spPr/>
    </dgm:pt>
    <dgm:pt modelId="{12D33657-082D-4875-A592-EA284A7E9F69}" type="pres">
      <dgm:prSet presAssocID="{23E25AD8-095C-455C-9FBD-9E75F1282232}" presName="parTxMid" presStyleLbl="revTx" presStyleIdx="2" presStyleCnt="6" custLinFactX="74320" custLinFactNeighborX="100000" custLinFactNeighborY="-459"/>
      <dgm:spPr/>
    </dgm:pt>
    <dgm:pt modelId="{E06F1663-8EDF-4A65-A5C1-D9E9D6FF7434}" type="pres">
      <dgm:prSet presAssocID="{23E25AD8-095C-455C-9FBD-9E75F1282232}" presName="spMid" presStyleCnt="0"/>
      <dgm:spPr/>
    </dgm:pt>
    <dgm:pt modelId="{4A20C9D7-5CE1-4A13-9725-47064182ED57}" type="pres">
      <dgm:prSet presAssocID="{28D68101-6EAF-4AC1-B347-C77BE14A6985}" presName="chevronComposite1" presStyleCnt="0"/>
      <dgm:spPr/>
    </dgm:pt>
    <dgm:pt modelId="{CDD71696-CEF9-4D3C-BCF8-C8B1D01DBAC7}" type="pres">
      <dgm:prSet presAssocID="{28D68101-6EAF-4AC1-B347-C77BE14A6985}" presName="chevron1" presStyleLbl="sibTrans2D1" presStyleIdx="2" presStyleCnt="6" custLinFactX="-49228" custLinFactNeighborX="-100000" custLinFactNeighborY="-2015"/>
      <dgm:spPr/>
    </dgm:pt>
    <dgm:pt modelId="{F4720013-2089-4FA1-92A6-29A048C56065}" type="pres">
      <dgm:prSet presAssocID="{28D68101-6EAF-4AC1-B347-C77BE14A6985}" presName="spChevron1" presStyleCnt="0"/>
      <dgm:spPr/>
    </dgm:pt>
    <dgm:pt modelId="{0FDCE34A-9CD7-4C4A-B26C-AC0EB094DDEF}" type="pres">
      <dgm:prSet presAssocID="{A1E58271-A235-43ED-B74F-3D40ECDE8E3E}" presName="middle" presStyleCnt="0"/>
      <dgm:spPr/>
    </dgm:pt>
    <dgm:pt modelId="{519EBA60-24CF-43E9-AEFE-16D7347C9BF6}" type="pres">
      <dgm:prSet presAssocID="{A1E58271-A235-43ED-B74F-3D40ECDE8E3E}" presName="parTxMid" presStyleLbl="revTx" presStyleIdx="3" presStyleCnt="6" custLinFactX="-100000" custLinFactNeighborX="-187791" custLinFactNeighborY="-1901"/>
      <dgm:spPr/>
    </dgm:pt>
    <dgm:pt modelId="{C882F41A-A359-46D7-97DC-033C32D9A8B8}" type="pres">
      <dgm:prSet presAssocID="{A1E58271-A235-43ED-B74F-3D40ECDE8E3E}" presName="spMid" presStyleCnt="0"/>
      <dgm:spPr/>
    </dgm:pt>
    <dgm:pt modelId="{96C858AA-A7D4-44C1-9A5A-04AD8CA6030A}" type="pres">
      <dgm:prSet presAssocID="{4EF346AB-AC98-45EC-B840-55B2A950136F}" presName="chevronComposite1" presStyleCnt="0"/>
      <dgm:spPr/>
    </dgm:pt>
    <dgm:pt modelId="{86B0CA28-9063-4606-9A0B-E232E0BA7844}" type="pres">
      <dgm:prSet presAssocID="{4EF346AB-AC98-45EC-B840-55B2A950136F}" presName="chevron1" presStyleLbl="sibTrans2D1" presStyleIdx="3" presStyleCnt="6" custLinFactX="-99212" custLinFactNeighborX="-100000" custLinFactNeighborY="-369"/>
      <dgm:spPr/>
    </dgm:pt>
    <dgm:pt modelId="{071B0DB6-D3DF-42E5-BF8B-B807B00AA7B5}" type="pres">
      <dgm:prSet presAssocID="{4EF346AB-AC98-45EC-B840-55B2A950136F}" presName="spChevron1" presStyleCnt="0"/>
      <dgm:spPr/>
    </dgm:pt>
    <dgm:pt modelId="{CC0388FC-B7C2-47EF-86C6-0D439899D137}" type="pres">
      <dgm:prSet presAssocID="{EBCFF8EA-C25E-4107-8324-9DD70D99EC37}" presName="middle" presStyleCnt="0"/>
      <dgm:spPr/>
    </dgm:pt>
    <dgm:pt modelId="{CFB82049-DF10-4920-88AF-17FE086E10B1}" type="pres">
      <dgm:prSet presAssocID="{EBCFF8EA-C25E-4107-8324-9DD70D99EC37}" presName="parTxMid" presStyleLbl="revTx" presStyleIdx="4" presStyleCnt="6" custLinFactX="-99002" custLinFactNeighborX="-100000" custLinFactNeighborY="-1055"/>
      <dgm:spPr/>
    </dgm:pt>
    <dgm:pt modelId="{11B6228C-DF6C-421D-A5A3-D0EC44394C5A}" type="pres">
      <dgm:prSet presAssocID="{EBCFF8EA-C25E-4107-8324-9DD70D99EC37}" presName="spMid" presStyleCnt="0"/>
      <dgm:spPr/>
    </dgm:pt>
    <dgm:pt modelId="{EB49B6D9-B794-4C56-9353-0727834CD3FB}" type="pres">
      <dgm:prSet presAssocID="{89431C6D-5589-460E-941B-AF772C22C3C5}" presName="chevronComposite1" presStyleCnt="0"/>
      <dgm:spPr/>
    </dgm:pt>
    <dgm:pt modelId="{08E14ADA-9615-40E0-AA07-8A3015A3E1F5}" type="pres">
      <dgm:prSet presAssocID="{89431C6D-5589-460E-941B-AF772C22C3C5}" presName="chevron1" presStyleLbl="sibTrans2D1" presStyleIdx="4" presStyleCnt="6" custLinFactX="-170038" custLinFactNeighborX="-200000" custLinFactNeighborY="-3201"/>
      <dgm:spPr/>
    </dgm:pt>
    <dgm:pt modelId="{83701E68-6034-4D84-8ED3-4332A924F639}" type="pres">
      <dgm:prSet presAssocID="{89431C6D-5589-460E-941B-AF772C22C3C5}" presName="spChevron1" presStyleCnt="0"/>
      <dgm:spPr/>
    </dgm:pt>
    <dgm:pt modelId="{96927160-D297-4EA4-AA70-014D9D148899}" type="pres">
      <dgm:prSet presAssocID="{E0F77C1B-6464-49A6-9CF7-455CFAD706F6}" presName="middle" presStyleCnt="0"/>
      <dgm:spPr/>
    </dgm:pt>
    <dgm:pt modelId="{15EE8669-27DF-49FC-B9EB-660012B31E83}" type="pres">
      <dgm:prSet presAssocID="{E0F77C1B-6464-49A6-9CF7-455CFAD706F6}" presName="parTxMid" presStyleLbl="revTx" presStyleIdx="5" presStyleCnt="6" custLinFactNeighborX="-11488" custLinFactNeighborY="-1900"/>
      <dgm:spPr/>
    </dgm:pt>
    <dgm:pt modelId="{9F56E81F-DB65-442A-A5AD-7D75E9017E11}" type="pres">
      <dgm:prSet presAssocID="{E0F77C1B-6464-49A6-9CF7-455CFAD706F6}" presName="spMid" presStyleCnt="0"/>
      <dgm:spPr/>
    </dgm:pt>
    <dgm:pt modelId="{63065228-B3D2-4774-932F-3E38610C8201}" type="pres">
      <dgm:prSet presAssocID="{67938269-DA4A-45CC-BF1B-7FEED58CBFD9}" presName="chevronComposite1" presStyleCnt="0"/>
      <dgm:spPr/>
    </dgm:pt>
    <dgm:pt modelId="{BEFE6E02-9FE4-4A26-A14F-FC2D66EA8DF1}" type="pres">
      <dgm:prSet presAssocID="{67938269-DA4A-45CC-BF1B-7FEED58CBFD9}" presName="chevron1" presStyleLbl="sibTrans2D1" presStyleIdx="5" presStyleCnt="6" custLinFactNeighborX="-35145" custLinFactNeighborY="-1853"/>
      <dgm:spPr/>
    </dgm:pt>
    <dgm:pt modelId="{CEE579F5-21BC-4635-B0A8-3C32C20CBA52}" type="pres">
      <dgm:prSet presAssocID="{67938269-DA4A-45CC-BF1B-7FEED58CBFD9}" presName="spChevron1" presStyleCnt="0"/>
      <dgm:spPr/>
    </dgm:pt>
    <dgm:pt modelId="{CFB31BAF-280A-4B1D-BD12-169DBC9A325A}" type="pres">
      <dgm:prSet presAssocID="{A44FA058-4865-4FE8-9D52-60C7E9211123}" presName="last" presStyleCnt="0"/>
      <dgm:spPr/>
    </dgm:pt>
    <dgm:pt modelId="{4945C0E9-27E3-40F9-9CA9-F68D51E5360D}" type="pres">
      <dgm:prSet presAssocID="{A44FA058-4865-4FE8-9D52-60C7E9211123}" presName="circleTx" presStyleLbl="node1" presStyleIdx="18" presStyleCnt="19"/>
      <dgm:spPr/>
    </dgm:pt>
    <dgm:pt modelId="{20C4749E-9733-4BA5-98E0-D190E929FC02}" type="pres">
      <dgm:prSet presAssocID="{A44FA058-4865-4FE8-9D52-60C7E9211123}" presName="spN" presStyleCnt="0"/>
      <dgm:spPr/>
    </dgm:pt>
  </dgm:ptLst>
  <dgm:cxnLst>
    <dgm:cxn modelId="{0363A812-FFFA-4246-AE17-1383F735E3DE}" srcId="{9540EB66-3107-4188-A3D5-44E322E7E952}" destId="{E0F77C1B-6464-49A6-9CF7-455CFAD706F6}" srcOrd="5" destOrd="0" parTransId="{4A6EFCEB-540C-48B7-8D93-31289088AFAE}" sibTransId="{67938269-DA4A-45CC-BF1B-7FEED58CBFD9}"/>
    <dgm:cxn modelId="{0C807233-1377-4E48-ABB8-4AD3FB7CF05C}" type="presOf" srcId="{23E25AD8-095C-455C-9FBD-9E75F1282232}" destId="{12D33657-082D-4875-A592-EA284A7E9F69}" srcOrd="0" destOrd="0" presId="urn:microsoft.com/office/officeart/2009/3/layout/RandomtoResultProcess"/>
    <dgm:cxn modelId="{6F082862-334D-436D-822C-AA374831D985}" type="presOf" srcId="{A1E58271-A235-43ED-B74F-3D40ECDE8E3E}" destId="{519EBA60-24CF-43E9-AEFE-16D7347C9BF6}" srcOrd="0" destOrd="0" presId="urn:microsoft.com/office/officeart/2009/3/layout/RandomtoResultProcess"/>
    <dgm:cxn modelId="{4F4B636C-C094-4734-98ED-825986CD1AAD}" type="presOf" srcId="{A44FA058-4865-4FE8-9D52-60C7E9211123}" destId="{4945C0E9-27E3-40F9-9CA9-F68D51E5360D}" srcOrd="0" destOrd="0" presId="urn:microsoft.com/office/officeart/2009/3/layout/RandomtoResultProcess"/>
    <dgm:cxn modelId="{1937F098-9ED9-44F4-AF2D-9D883444BE13}" srcId="{9540EB66-3107-4188-A3D5-44E322E7E952}" destId="{23E25AD8-095C-455C-9FBD-9E75F1282232}" srcOrd="2" destOrd="0" parTransId="{C2B4E999-FF56-4B5D-AA09-A533F24CB8AE}" sibTransId="{28D68101-6EAF-4AC1-B347-C77BE14A6985}"/>
    <dgm:cxn modelId="{DB5EFA9A-897F-408C-BB23-EC6224E40B2B}" type="presOf" srcId="{EBCFF8EA-C25E-4107-8324-9DD70D99EC37}" destId="{CFB82049-DF10-4920-88AF-17FE086E10B1}" srcOrd="0" destOrd="0" presId="urn:microsoft.com/office/officeart/2009/3/layout/RandomtoResultProcess"/>
    <dgm:cxn modelId="{2FC9A1A5-73A7-4DAF-B0E2-EC5EFECA10E8}" type="presOf" srcId="{E1A493D9-A0AC-4DA9-BDE7-F4863906DCE5}" destId="{90D92EE4-B4B9-422C-BE87-7CD7C08898FC}" srcOrd="0" destOrd="0" presId="urn:microsoft.com/office/officeart/2009/3/layout/RandomtoResultProcess"/>
    <dgm:cxn modelId="{D0E6CCA6-E04E-4DC1-ABDE-62E6202A8254}" type="presOf" srcId="{9540EB66-3107-4188-A3D5-44E322E7E952}" destId="{DC38F221-DB58-47EF-B688-6A1E404ABA66}" srcOrd="0" destOrd="0" presId="urn:microsoft.com/office/officeart/2009/3/layout/RandomtoResultProcess"/>
    <dgm:cxn modelId="{B8452EB3-DB1B-41EC-8931-C94488784E15}" srcId="{9540EB66-3107-4188-A3D5-44E322E7E952}" destId="{B66B6DC2-0606-46BE-B4B5-3AB4658EA7B5}" srcOrd="0" destOrd="0" parTransId="{841ED5B4-5118-4C53-9EB6-CD7E1BEBD536}" sibTransId="{E7E097D9-1E4D-405C-B70F-6363D7EEF7ED}"/>
    <dgm:cxn modelId="{7A2F15B4-8594-49C6-B027-B1D4A42145DC}" srcId="{9540EB66-3107-4188-A3D5-44E322E7E952}" destId="{A44FA058-4865-4FE8-9D52-60C7E9211123}" srcOrd="6" destOrd="0" parTransId="{90589596-55A6-490D-9EEF-C33C0A706BA9}" sibTransId="{05433A29-DC6B-4BB7-A16A-E35BD2CFE202}"/>
    <dgm:cxn modelId="{1E1598B7-8F48-44EE-9300-D55D442380FC}" type="presOf" srcId="{E0F77C1B-6464-49A6-9CF7-455CFAD706F6}" destId="{15EE8669-27DF-49FC-B9EB-660012B31E83}" srcOrd="0" destOrd="0" presId="urn:microsoft.com/office/officeart/2009/3/layout/RandomtoResultProcess"/>
    <dgm:cxn modelId="{22B344C0-2E1D-4976-969A-9E8AE25A699E}" srcId="{9540EB66-3107-4188-A3D5-44E322E7E952}" destId="{A1E58271-A235-43ED-B74F-3D40ECDE8E3E}" srcOrd="3" destOrd="0" parTransId="{D6309F16-D56D-4D9B-A7BB-C099061E97AF}" sibTransId="{4EF346AB-AC98-45EC-B840-55B2A950136F}"/>
    <dgm:cxn modelId="{E2A9AAC8-DF1F-4C58-91A5-6A0E76DDC04B}" srcId="{9540EB66-3107-4188-A3D5-44E322E7E952}" destId="{EBCFF8EA-C25E-4107-8324-9DD70D99EC37}" srcOrd="4" destOrd="0" parTransId="{7C41A544-0EBF-4D6B-83C6-79546CDCFF4D}" sibTransId="{89431C6D-5589-460E-941B-AF772C22C3C5}"/>
    <dgm:cxn modelId="{A88836FC-0FCD-4653-8D55-B4F76ED699B3}" type="presOf" srcId="{B66B6DC2-0606-46BE-B4B5-3AB4658EA7B5}" destId="{C553D1E2-F291-4653-9BAF-AF602F4323BD}" srcOrd="0" destOrd="0" presId="urn:microsoft.com/office/officeart/2009/3/layout/RandomtoResultProcess"/>
    <dgm:cxn modelId="{442399FF-0AB8-41E3-B889-A9139EC1DA20}" srcId="{9540EB66-3107-4188-A3D5-44E322E7E952}" destId="{E1A493D9-A0AC-4DA9-BDE7-F4863906DCE5}" srcOrd="1" destOrd="0" parTransId="{806973E9-3EFA-4893-938F-2C0152388B44}" sibTransId="{3F5D32AE-B887-4C9C-9147-95BD047BDA01}"/>
    <dgm:cxn modelId="{6CBA87B3-EFF5-4D4E-8766-40AA711D3957}" type="presParOf" srcId="{DC38F221-DB58-47EF-B688-6A1E404ABA66}" destId="{1EEB6070-E166-4B5C-BA4F-44990BE20A5F}" srcOrd="0" destOrd="0" presId="urn:microsoft.com/office/officeart/2009/3/layout/RandomtoResultProcess"/>
    <dgm:cxn modelId="{18816745-FC1B-44FD-9B7E-97639B34005E}" type="presParOf" srcId="{1EEB6070-E166-4B5C-BA4F-44990BE20A5F}" destId="{C553D1E2-F291-4653-9BAF-AF602F4323BD}" srcOrd="0" destOrd="0" presId="urn:microsoft.com/office/officeart/2009/3/layout/RandomtoResultProcess"/>
    <dgm:cxn modelId="{F4901357-2662-43B2-900F-E3DD49189AC3}" type="presParOf" srcId="{1EEB6070-E166-4B5C-BA4F-44990BE20A5F}" destId="{8C2259B8-02B6-40C5-97AA-45EB8B34E23B}" srcOrd="1" destOrd="0" presId="urn:microsoft.com/office/officeart/2009/3/layout/RandomtoResultProcess"/>
    <dgm:cxn modelId="{B9BFC477-DCB9-4A05-B7DF-1E05A7EE409C}" type="presParOf" srcId="{1EEB6070-E166-4B5C-BA4F-44990BE20A5F}" destId="{1BFA4E05-A5E5-4B75-9722-AD17AF63503B}" srcOrd="2" destOrd="0" presId="urn:microsoft.com/office/officeart/2009/3/layout/RandomtoResultProcess"/>
    <dgm:cxn modelId="{CA497BA6-F8BF-4096-AC73-D56C1E916C47}" type="presParOf" srcId="{1EEB6070-E166-4B5C-BA4F-44990BE20A5F}" destId="{9A667679-7CCB-4CCA-9737-8FD1C6DBD131}" srcOrd="3" destOrd="0" presId="urn:microsoft.com/office/officeart/2009/3/layout/RandomtoResultProcess"/>
    <dgm:cxn modelId="{1DD55F9D-49D0-449A-9EB4-72FEA3EE1A62}" type="presParOf" srcId="{1EEB6070-E166-4B5C-BA4F-44990BE20A5F}" destId="{50B92796-A816-4795-A98C-C4B8D1884AE6}" srcOrd="4" destOrd="0" presId="urn:microsoft.com/office/officeart/2009/3/layout/RandomtoResultProcess"/>
    <dgm:cxn modelId="{07ECEF57-0BAF-43D5-AFC5-41FEE77E32DA}" type="presParOf" srcId="{1EEB6070-E166-4B5C-BA4F-44990BE20A5F}" destId="{54A15E82-9567-42ED-8FEB-CCA242287782}" srcOrd="5" destOrd="0" presId="urn:microsoft.com/office/officeart/2009/3/layout/RandomtoResultProcess"/>
    <dgm:cxn modelId="{43D32B4F-633B-45DE-81B3-2BFF0E9D6BBC}" type="presParOf" srcId="{1EEB6070-E166-4B5C-BA4F-44990BE20A5F}" destId="{6787117C-D5CF-400B-9EF7-A708CE9E6399}" srcOrd="6" destOrd="0" presId="urn:microsoft.com/office/officeart/2009/3/layout/RandomtoResultProcess"/>
    <dgm:cxn modelId="{7D068B1E-1607-416F-A5FC-97C462B51998}" type="presParOf" srcId="{1EEB6070-E166-4B5C-BA4F-44990BE20A5F}" destId="{D57246BF-39AA-40EE-93C0-42FD1BB63F31}" srcOrd="7" destOrd="0" presId="urn:microsoft.com/office/officeart/2009/3/layout/RandomtoResultProcess"/>
    <dgm:cxn modelId="{7ABC36A1-B4B5-4BBD-A631-545DAB8C83AF}" type="presParOf" srcId="{1EEB6070-E166-4B5C-BA4F-44990BE20A5F}" destId="{1BF54822-6EFF-4E38-ABDC-131DE41A398E}" srcOrd="8" destOrd="0" presId="urn:microsoft.com/office/officeart/2009/3/layout/RandomtoResultProcess"/>
    <dgm:cxn modelId="{15588836-2798-4318-AEBD-9523D4681408}" type="presParOf" srcId="{1EEB6070-E166-4B5C-BA4F-44990BE20A5F}" destId="{08513F92-2E01-407E-80AC-B30EDA32CAEF}" srcOrd="9" destOrd="0" presId="urn:microsoft.com/office/officeart/2009/3/layout/RandomtoResultProcess"/>
    <dgm:cxn modelId="{0F663D4C-7848-48AC-91A2-A037312996F6}" type="presParOf" srcId="{1EEB6070-E166-4B5C-BA4F-44990BE20A5F}" destId="{56E9DDBF-4D31-461C-A79C-9F98FAFE5B75}" srcOrd="10" destOrd="0" presId="urn:microsoft.com/office/officeart/2009/3/layout/RandomtoResultProcess"/>
    <dgm:cxn modelId="{CDD77D36-F459-4B8B-BA89-3CEEE1907CAD}" type="presParOf" srcId="{1EEB6070-E166-4B5C-BA4F-44990BE20A5F}" destId="{81B24BBA-19F7-4780-A9E2-3F011EC83B9A}" srcOrd="11" destOrd="0" presId="urn:microsoft.com/office/officeart/2009/3/layout/RandomtoResultProcess"/>
    <dgm:cxn modelId="{793E6D6C-1874-456B-9B77-EDB9DCBD8F50}" type="presParOf" srcId="{1EEB6070-E166-4B5C-BA4F-44990BE20A5F}" destId="{D17E4240-6DE0-4C0A-A53B-19ABD2AF39C9}" srcOrd="12" destOrd="0" presId="urn:microsoft.com/office/officeart/2009/3/layout/RandomtoResultProcess"/>
    <dgm:cxn modelId="{43322AE9-6BCE-4AEA-8225-A17821103FFD}" type="presParOf" srcId="{1EEB6070-E166-4B5C-BA4F-44990BE20A5F}" destId="{FFD6E9E5-82BF-47E4-AC80-70A454AEAC3F}" srcOrd="13" destOrd="0" presId="urn:microsoft.com/office/officeart/2009/3/layout/RandomtoResultProcess"/>
    <dgm:cxn modelId="{16BCE113-67A2-4817-941E-47AB1ADD59B5}" type="presParOf" srcId="{1EEB6070-E166-4B5C-BA4F-44990BE20A5F}" destId="{6E225DF8-99E1-4B69-A245-EA12AC133D4B}" srcOrd="14" destOrd="0" presId="urn:microsoft.com/office/officeart/2009/3/layout/RandomtoResultProcess"/>
    <dgm:cxn modelId="{CA70BFDB-353A-4B52-9DA8-F4E8F808CFA2}" type="presParOf" srcId="{1EEB6070-E166-4B5C-BA4F-44990BE20A5F}" destId="{8D287CD6-E248-4724-A0B6-033D14B17EBD}" srcOrd="15" destOrd="0" presId="urn:microsoft.com/office/officeart/2009/3/layout/RandomtoResultProcess"/>
    <dgm:cxn modelId="{94D983E1-83D3-4593-ABB6-3CDFCB4AD65A}" type="presParOf" srcId="{1EEB6070-E166-4B5C-BA4F-44990BE20A5F}" destId="{B0D70E6D-A120-44AD-BA6F-AF20ECA39310}" srcOrd="16" destOrd="0" presId="urn:microsoft.com/office/officeart/2009/3/layout/RandomtoResultProcess"/>
    <dgm:cxn modelId="{B982F44E-ACA1-46B1-A8F3-CA5E779DC8E2}" type="presParOf" srcId="{1EEB6070-E166-4B5C-BA4F-44990BE20A5F}" destId="{1D7DEA81-70C6-4CB4-8361-9BB306D3FF10}" srcOrd="17" destOrd="0" presId="urn:microsoft.com/office/officeart/2009/3/layout/RandomtoResultProcess"/>
    <dgm:cxn modelId="{AAD1EC83-F5CD-4738-B0D6-008E8469FBC3}" type="presParOf" srcId="{1EEB6070-E166-4B5C-BA4F-44990BE20A5F}" destId="{00048EEB-5CA4-4A45-9A57-8140FBB5C878}" srcOrd="18" destOrd="0" presId="urn:microsoft.com/office/officeart/2009/3/layout/RandomtoResultProcess"/>
    <dgm:cxn modelId="{AA726CFB-EE12-4AFB-88E4-DC093D661574}" type="presParOf" srcId="{DC38F221-DB58-47EF-B688-6A1E404ABA66}" destId="{FE7F9582-933A-40DC-A88C-4AE313B16CE8}" srcOrd="1" destOrd="0" presId="urn:microsoft.com/office/officeart/2009/3/layout/RandomtoResultProcess"/>
    <dgm:cxn modelId="{02DDFF32-4920-4A70-A1D5-D73FBA9C8692}" type="presParOf" srcId="{FE7F9582-933A-40DC-A88C-4AE313B16CE8}" destId="{2A04878B-0792-4ABF-9A76-DC10941A64B8}" srcOrd="0" destOrd="0" presId="urn:microsoft.com/office/officeart/2009/3/layout/RandomtoResultProcess"/>
    <dgm:cxn modelId="{8823BF6D-5E6E-4468-AF66-54C1949033A3}" type="presParOf" srcId="{FE7F9582-933A-40DC-A88C-4AE313B16CE8}" destId="{94E8D992-3886-4DE9-962D-A78DA2CAD19B}" srcOrd="1" destOrd="0" presId="urn:microsoft.com/office/officeart/2009/3/layout/RandomtoResultProcess"/>
    <dgm:cxn modelId="{71F68DB6-2D14-4ED4-87CF-9A6CF9F3E21F}" type="presParOf" srcId="{DC38F221-DB58-47EF-B688-6A1E404ABA66}" destId="{56B1298D-460A-41EA-A820-E5A5D843356C}" srcOrd="2" destOrd="0" presId="urn:microsoft.com/office/officeart/2009/3/layout/RandomtoResultProcess"/>
    <dgm:cxn modelId="{5CC01A20-D43E-4B36-8DF0-AF0064643EDB}" type="presParOf" srcId="{56B1298D-460A-41EA-A820-E5A5D843356C}" destId="{90D92EE4-B4B9-422C-BE87-7CD7C08898FC}" srcOrd="0" destOrd="0" presId="urn:microsoft.com/office/officeart/2009/3/layout/RandomtoResultProcess"/>
    <dgm:cxn modelId="{437B9A78-7FFB-4CD1-9220-7A01869A6DC7}" type="presParOf" srcId="{56B1298D-460A-41EA-A820-E5A5D843356C}" destId="{F82F3898-1D12-47CB-81EE-33A13391277F}" srcOrd="1" destOrd="0" presId="urn:microsoft.com/office/officeart/2009/3/layout/RandomtoResultProcess"/>
    <dgm:cxn modelId="{D27E55DF-952B-4C42-B91B-A5FBD4EA4C8E}" type="presParOf" srcId="{DC38F221-DB58-47EF-B688-6A1E404ABA66}" destId="{18558E6C-96E4-4BDF-924C-B489F83EF33D}" srcOrd="3" destOrd="0" presId="urn:microsoft.com/office/officeart/2009/3/layout/RandomtoResultProcess"/>
    <dgm:cxn modelId="{0B0E5DE6-FCCB-4ED3-9A09-68AF55329CE8}" type="presParOf" srcId="{18558E6C-96E4-4BDF-924C-B489F83EF33D}" destId="{28D23ECB-79A3-4089-809C-AF7398B7DF3A}" srcOrd="0" destOrd="0" presId="urn:microsoft.com/office/officeart/2009/3/layout/RandomtoResultProcess"/>
    <dgm:cxn modelId="{A95E35FC-481B-4B5C-AEE9-B9262E87C3AA}" type="presParOf" srcId="{18558E6C-96E4-4BDF-924C-B489F83EF33D}" destId="{60EADDE9-8660-40BE-A39D-D92C9B4FD18D}" srcOrd="1" destOrd="0" presId="urn:microsoft.com/office/officeart/2009/3/layout/RandomtoResultProcess"/>
    <dgm:cxn modelId="{E6036AB5-FA58-4C46-A718-5AA9E59C39D8}" type="presParOf" srcId="{DC38F221-DB58-47EF-B688-6A1E404ABA66}" destId="{43F6E89D-982D-4FD0-9870-D5A7EA786646}" srcOrd="4" destOrd="0" presId="urn:microsoft.com/office/officeart/2009/3/layout/RandomtoResultProcess"/>
    <dgm:cxn modelId="{2FBE33B0-1FCF-4BE7-B3F1-52F5F5633010}" type="presParOf" srcId="{43F6E89D-982D-4FD0-9870-D5A7EA786646}" destId="{12D33657-082D-4875-A592-EA284A7E9F69}" srcOrd="0" destOrd="0" presId="urn:microsoft.com/office/officeart/2009/3/layout/RandomtoResultProcess"/>
    <dgm:cxn modelId="{325BC925-FE47-47F1-B5CD-548ED0625116}" type="presParOf" srcId="{43F6E89D-982D-4FD0-9870-D5A7EA786646}" destId="{E06F1663-8EDF-4A65-A5C1-D9E9D6FF7434}" srcOrd="1" destOrd="0" presId="urn:microsoft.com/office/officeart/2009/3/layout/RandomtoResultProcess"/>
    <dgm:cxn modelId="{98F60C71-A3E8-431E-8B2D-847A2168822B}" type="presParOf" srcId="{DC38F221-DB58-47EF-B688-6A1E404ABA66}" destId="{4A20C9D7-5CE1-4A13-9725-47064182ED57}" srcOrd="5" destOrd="0" presId="urn:microsoft.com/office/officeart/2009/3/layout/RandomtoResultProcess"/>
    <dgm:cxn modelId="{C2B3CF12-07AA-404D-8758-FF19F89C92AF}" type="presParOf" srcId="{4A20C9D7-5CE1-4A13-9725-47064182ED57}" destId="{CDD71696-CEF9-4D3C-BCF8-C8B1D01DBAC7}" srcOrd="0" destOrd="0" presId="urn:microsoft.com/office/officeart/2009/3/layout/RandomtoResultProcess"/>
    <dgm:cxn modelId="{4BEEADFE-A1FD-46CF-8DA3-743995C72A3D}" type="presParOf" srcId="{4A20C9D7-5CE1-4A13-9725-47064182ED57}" destId="{F4720013-2089-4FA1-92A6-29A048C56065}" srcOrd="1" destOrd="0" presId="urn:microsoft.com/office/officeart/2009/3/layout/RandomtoResultProcess"/>
    <dgm:cxn modelId="{B2496A05-F1C2-4D56-8443-FF2E74D8D8C1}" type="presParOf" srcId="{DC38F221-DB58-47EF-B688-6A1E404ABA66}" destId="{0FDCE34A-9CD7-4C4A-B26C-AC0EB094DDEF}" srcOrd="6" destOrd="0" presId="urn:microsoft.com/office/officeart/2009/3/layout/RandomtoResultProcess"/>
    <dgm:cxn modelId="{EF015BA0-F882-47FD-8423-B13D8AFB4513}" type="presParOf" srcId="{0FDCE34A-9CD7-4C4A-B26C-AC0EB094DDEF}" destId="{519EBA60-24CF-43E9-AEFE-16D7347C9BF6}" srcOrd="0" destOrd="0" presId="urn:microsoft.com/office/officeart/2009/3/layout/RandomtoResultProcess"/>
    <dgm:cxn modelId="{72B2AFAD-AEFD-4A09-B2EA-D8DC3D4DBDAD}" type="presParOf" srcId="{0FDCE34A-9CD7-4C4A-B26C-AC0EB094DDEF}" destId="{C882F41A-A359-46D7-97DC-033C32D9A8B8}" srcOrd="1" destOrd="0" presId="urn:microsoft.com/office/officeart/2009/3/layout/RandomtoResultProcess"/>
    <dgm:cxn modelId="{8818DFC3-E1A9-4EAD-A37D-42B3639CC9B7}" type="presParOf" srcId="{DC38F221-DB58-47EF-B688-6A1E404ABA66}" destId="{96C858AA-A7D4-44C1-9A5A-04AD8CA6030A}" srcOrd="7" destOrd="0" presId="urn:microsoft.com/office/officeart/2009/3/layout/RandomtoResultProcess"/>
    <dgm:cxn modelId="{7CC9B2BE-2589-4B6E-B525-BB923F9C1AAE}" type="presParOf" srcId="{96C858AA-A7D4-44C1-9A5A-04AD8CA6030A}" destId="{86B0CA28-9063-4606-9A0B-E232E0BA7844}" srcOrd="0" destOrd="0" presId="urn:microsoft.com/office/officeart/2009/3/layout/RandomtoResultProcess"/>
    <dgm:cxn modelId="{501AA3F0-4C77-4685-BC68-A80C0F4A23F9}" type="presParOf" srcId="{96C858AA-A7D4-44C1-9A5A-04AD8CA6030A}" destId="{071B0DB6-D3DF-42E5-BF8B-B807B00AA7B5}" srcOrd="1" destOrd="0" presId="urn:microsoft.com/office/officeart/2009/3/layout/RandomtoResultProcess"/>
    <dgm:cxn modelId="{1365B008-552C-4D85-A4DD-29FF29898F67}" type="presParOf" srcId="{DC38F221-DB58-47EF-B688-6A1E404ABA66}" destId="{CC0388FC-B7C2-47EF-86C6-0D439899D137}" srcOrd="8" destOrd="0" presId="urn:microsoft.com/office/officeart/2009/3/layout/RandomtoResultProcess"/>
    <dgm:cxn modelId="{F1C5C05D-10E7-466A-B7B1-F59805C9F646}" type="presParOf" srcId="{CC0388FC-B7C2-47EF-86C6-0D439899D137}" destId="{CFB82049-DF10-4920-88AF-17FE086E10B1}" srcOrd="0" destOrd="0" presId="urn:microsoft.com/office/officeart/2009/3/layout/RandomtoResultProcess"/>
    <dgm:cxn modelId="{4B367666-7E83-432F-870A-6F642D2AB5A4}" type="presParOf" srcId="{CC0388FC-B7C2-47EF-86C6-0D439899D137}" destId="{11B6228C-DF6C-421D-A5A3-D0EC44394C5A}" srcOrd="1" destOrd="0" presId="urn:microsoft.com/office/officeart/2009/3/layout/RandomtoResultProcess"/>
    <dgm:cxn modelId="{B84F82F6-C482-4864-A0A6-4DEBCE01C4F1}" type="presParOf" srcId="{DC38F221-DB58-47EF-B688-6A1E404ABA66}" destId="{EB49B6D9-B794-4C56-9353-0727834CD3FB}" srcOrd="9" destOrd="0" presId="urn:microsoft.com/office/officeart/2009/3/layout/RandomtoResultProcess"/>
    <dgm:cxn modelId="{3DF2992F-7A03-42A9-8C09-84A12E7B7B94}" type="presParOf" srcId="{EB49B6D9-B794-4C56-9353-0727834CD3FB}" destId="{08E14ADA-9615-40E0-AA07-8A3015A3E1F5}" srcOrd="0" destOrd="0" presId="urn:microsoft.com/office/officeart/2009/3/layout/RandomtoResultProcess"/>
    <dgm:cxn modelId="{4E9946FA-FD83-4F5F-9375-5CE4A082B826}" type="presParOf" srcId="{EB49B6D9-B794-4C56-9353-0727834CD3FB}" destId="{83701E68-6034-4D84-8ED3-4332A924F639}" srcOrd="1" destOrd="0" presId="urn:microsoft.com/office/officeart/2009/3/layout/RandomtoResultProcess"/>
    <dgm:cxn modelId="{2E38CF9C-9D27-4F1F-8585-3106F4F8FC8D}" type="presParOf" srcId="{DC38F221-DB58-47EF-B688-6A1E404ABA66}" destId="{96927160-D297-4EA4-AA70-014D9D148899}" srcOrd="10" destOrd="0" presId="urn:microsoft.com/office/officeart/2009/3/layout/RandomtoResultProcess"/>
    <dgm:cxn modelId="{29696C66-6B75-428A-B864-7402FF14645C}" type="presParOf" srcId="{96927160-D297-4EA4-AA70-014D9D148899}" destId="{15EE8669-27DF-49FC-B9EB-660012B31E83}" srcOrd="0" destOrd="0" presId="urn:microsoft.com/office/officeart/2009/3/layout/RandomtoResultProcess"/>
    <dgm:cxn modelId="{6F829E07-90A8-4F9C-A8DE-8822172BF520}" type="presParOf" srcId="{96927160-D297-4EA4-AA70-014D9D148899}" destId="{9F56E81F-DB65-442A-A5AD-7D75E9017E11}" srcOrd="1" destOrd="0" presId="urn:microsoft.com/office/officeart/2009/3/layout/RandomtoResultProcess"/>
    <dgm:cxn modelId="{3E0AF6EE-7BD2-47B1-80EC-11450C6AD479}" type="presParOf" srcId="{DC38F221-DB58-47EF-B688-6A1E404ABA66}" destId="{63065228-B3D2-4774-932F-3E38610C8201}" srcOrd="11" destOrd="0" presId="urn:microsoft.com/office/officeart/2009/3/layout/RandomtoResultProcess"/>
    <dgm:cxn modelId="{77806BA7-4CD4-4A7A-91BE-5A2B39D3E0CF}" type="presParOf" srcId="{63065228-B3D2-4774-932F-3E38610C8201}" destId="{BEFE6E02-9FE4-4A26-A14F-FC2D66EA8DF1}" srcOrd="0" destOrd="0" presId="urn:microsoft.com/office/officeart/2009/3/layout/RandomtoResultProcess"/>
    <dgm:cxn modelId="{69E3AFDC-5320-4A5B-BA35-E1DFAA5F1175}" type="presParOf" srcId="{63065228-B3D2-4774-932F-3E38610C8201}" destId="{CEE579F5-21BC-4635-B0A8-3C32C20CBA52}" srcOrd="1" destOrd="0" presId="urn:microsoft.com/office/officeart/2009/3/layout/RandomtoResultProcess"/>
    <dgm:cxn modelId="{1480FFB4-786F-4B27-A9D2-B7D22924EA96}" type="presParOf" srcId="{DC38F221-DB58-47EF-B688-6A1E404ABA66}" destId="{CFB31BAF-280A-4B1D-BD12-169DBC9A325A}" srcOrd="12" destOrd="0" presId="urn:microsoft.com/office/officeart/2009/3/layout/RandomtoResultProcess"/>
    <dgm:cxn modelId="{78101062-19B1-4CF9-907C-412051E013B1}" type="presParOf" srcId="{CFB31BAF-280A-4B1D-BD12-169DBC9A325A}" destId="{4945C0E9-27E3-40F9-9CA9-F68D51E5360D}" srcOrd="0" destOrd="0" presId="urn:microsoft.com/office/officeart/2009/3/layout/RandomtoResultProcess"/>
    <dgm:cxn modelId="{3EE1806B-09B3-47AC-A502-6725E3D46182}" type="presParOf" srcId="{CFB31BAF-280A-4B1D-BD12-169DBC9A325A}" destId="{20C4749E-9733-4BA5-98E0-D190E929FC02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3D1E2-F291-4653-9BAF-AF602F4323BD}">
      <dsp:nvSpPr>
        <dsp:cNvPr id="0" name=""/>
        <dsp:cNvSpPr/>
      </dsp:nvSpPr>
      <dsp:spPr>
        <a:xfrm>
          <a:off x="82349" y="1485653"/>
          <a:ext cx="1159252" cy="382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Employee Travel/Expense Application-Paper</a:t>
          </a:r>
        </a:p>
      </dsp:txBody>
      <dsp:txXfrm>
        <a:off x="82349" y="1485653"/>
        <a:ext cx="1159252" cy="382026"/>
      </dsp:txXfrm>
    </dsp:sp>
    <dsp:sp modelId="{8C2259B8-02B6-40C5-97AA-45EB8B34E23B}">
      <dsp:nvSpPr>
        <dsp:cNvPr id="0" name=""/>
        <dsp:cNvSpPr/>
      </dsp:nvSpPr>
      <dsp:spPr>
        <a:xfrm>
          <a:off x="81031" y="1369464"/>
          <a:ext cx="92213" cy="92213"/>
        </a:xfrm>
        <a:prstGeom prst="ellips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A4E05-A5E5-4B75-9722-AD17AF63503B}">
      <dsp:nvSpPr>
        <dsp:cNvPr id="0" name=""/>
        <dsp:cNvSpPr/>
      </dsp:nvSpPr>
      <dsp:spPr>
        <a:xfrm>
          <a:off x="145581" y="1240366"/>
          <a:ext cx="92213" cy="92213"/>
        </a:xfrm>
        <a:prstGeom prst="ellipse">
          <a:avLst/>
        </a:prstGeom>
        <a:solidFill>
          <a:schemeClr val="accent5">
            <a:shade val="50000"/>
            <a:hueOff val="35185"/>
            <a:satOff val="943"/>
            <a:lumOff val="41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7679-7CCB-4CCA-9737-8FD1C6DBD131}">
      <dsp:nvSpPr>
        <dsp:cNvPr id="0" name=""/>
        <dsp:cNvSpPr/>
      </dsp:nvSpPr>
      <dsp:spPr>
        <a:xfrm>
          <a:off x="300499" y="1266186"/>
          <a:ext cx="144906" cy="144906"/>
        </a:xfrm>
        <a:prstGeom prst="ellipse">
          <a:avLst/>
        </a:prstGeom>
        <a:solidFill>
          <a:schemeClr val="accent5">
            <a:shade val="50000"/>
            <a:hueOff val="70370"/>
            <a:satOff val="1885"/>
            <a:lumOff val="83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92796-A816-4795-A98C-C4B8D1884AE6}">
      <dsp:nvSpPr>
        <dsp:cNvPr id="0" name=""/>
        <dsp:cNvSpPr/>
      </dsp:nvSpPr>
      <dsp:spPr>
        <a:xfrm>
          <a:off x="429598" y="1124177"/>
          <a:ext cx="92213" cy="92213"/>
        </a:xfrm>
        <a:prstGeom prst="ellipse">
          <a:avLst/>
        </a:prstGeom>
        <a:solidFill>
          <a:schemeClr val="accent5">
            <a:shade val="50000"/>
            <a:hueOff val="105555"/>
            <a:satOff val="2828"/>
            <a:lumOff val="124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15E82-9567-42ED-8FEB-CCA242287782}">
      <dsp:nvSpPr>
        <dsp:cNvPr id="0" name=""/>
        <dsp:cNvSpPr/>
      </dsp:nvSpPr>
      <dsp:spPr>
        <a:xfrm>
          <a:off x="597426" y="1072538"/>
          <a:ext cx="92213" cy="92213"/>
        </a:xfrm>
        <a:prstGeom prst="ellipse">
          <a:avLst/>
        </a:prstGeom>
        <a:solidFill>
          <a:schemeClr val="accent5">
            <a:shade val="50000"/>
            <a:hueOff val="140740"/>
            <a:satOff val="3771"/>
            <a:lumOff val="166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87117C-D5CF-400B-9EF7-A708CE9E6399}">
      <dsp:nvSpPr>
        <dsp:cNvPr id="0" name=""/>
        <dsp:cNvSpPr/>
      </dsp:nvSpPr>
      <dsp:spPr>
        <a:xfrm>
          <a:off x="803983" y="1162907"/>
          <a:ext cx="92213" cy="92213"/>
        </a:xfrm>
        <a:prstGeom prst="ellipse">
          <a:avLst/>
        </a:prstGeom>
        <a:solidFill>
          <a:schemeClr val="accent5">
            <a:shade val="50000"/>
            <a:hueOff val="175925"/>
            <a:satOff val="4713"/>
            <a:lumOff val="20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246BF-39AA-40EE-93C0-42FD1BB63F31}">
      <dsp:nvSpPr>
        <dsp:cNvPr id="0" name=""/>
        <dsp:cNvSpPr/>
      </dsp:nvSpPr>
      <dsp:spPr>
        <a:xfrm>
          <a:off x="933082" y="1227456"/>
          <a:ext cx="144906" cy="144906"/>
        </a:xfrm>
        <a:prstGeom prst="ellipse">
          <a:avLst/>
        </a:prstGeom>
        <a:solidFill>
          <a:schemeClr val="accent5">
            <a:shade val="50000"/>
            <a:hueOff val="211110"/>
            <a:satOff val="5656"/>
            <a:lumOff val="249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54822-6EFF-4E38-ABDC-131DE41A398E}">
      <dsp:nvSpPr>
        <dsp:cNvPr id="0" name=""/>
        <dsp:cNvSpPr/>
      </dsp:nvSpPr>
      <dsp:spPr>
        <a:xfrm>
          <a:off x="1113820" y="1369464"/>
          <a:ext cx="92213" cy="92213"/>
        </a:xfrm>
        <a:prstGeom prst="ellipse">
          <a:avLst/>
        </a:prstGeom>
        <a:solidFill>
          <a:schemeClr val="accent5">
            <a:shade val="50000"/>
            <a:hueOff val="246295"/>
            <a:satOff val="6598"/>
            <a:lumOff val="290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13F92-2E01-407E-80AC-B30EDA32CAEF}">
      <dsp:nvSpPr>
        <dsp:cNvPr id="0" name=""/>
        <dsp:cNvSpPr/>
      </dsp:nvSpPr>
      <dsp:spPr>
        <a:xfrm>
          <a:off x="1191279" y="1511473"/>
          <a:ext cx="92213" cy="92213"/>
        </a:xfrm>
        <a:prstGeom prst="ellipse">
          <a:avLst/>
        </a:prstGeom>
        <a:solidFill>
          <a:schemeClr val="accent5">
            <a:shade val="50000"/>
            <a:hueOff val="281481"/>
            <a:satOff val="7541"/>
            <a:lumOff val="332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9DDBF-4D31-461C-A79C-9F98FAFE5B75}">
      <dsp:nvSpPr>
        <dsp:cNvPr id="0" name=""/>
        <dsp:cNvSpPr/>
      </dsp:nvSpPr>
      <dsp:spPr>
        <a:xfrm>
          <a:off x="519967" y="1240366"/>
          <a:ext cx="237119" cy="237119"/>
        </a:xfrm>
        <a:prstGeom prst="ellipse">
          <a:avLst/>
        </a:prstGeom>
        <a:solidFill>
          <a:schemeClr val="accent5">
            <a:shade val="50000"/>
            <a:hueOff val="316666"/>
            <a:satOff val="8484"/>
            <a:lumOff val="373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24BBA-19F7-4780-A9E2-3F011EC83B9A}">
      <dsp:nvSpPr>
        <dsp:cNvPr id="0" name=""/>
        <dsp:cNvSpPr/>
      </dsp:nvSpPr>
      <dsp:spPr>
        <a:xfrm>
          <a:off x="16482" y="1730940"/>
          <a:ext cx="92213" cy="92213"/>
        </a:xfrm>
        <a:prstGeom prst="ellipse">
          <a:avLst/>
        </a:prstGeom>
        <a:solidFill>
          <a:schemeClr val="accent5">
            <a:shade val="50000"/>
            <a:hueOff val="316666"/>
            <a:satOff val="8484"/>
            <a:lumOff val="373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E4240-6DE0-4C0A-A53B-19ABD2AF39C9}">
      <dsp:nvSpPr>
        <dsp:cNvPr id="0" name=""/>
        <dsp:cNvSpPr/>
      </dsp:nvSpPr>
      <dsp:spPr>
        <a:xfrm>
          <a:off x="93941" y="1847129"/>
          <a:ext cx="144906" cy="144906"/>
        </a:xfrm>
        <a:prstGeom prst="ellipse">
          <a:avLst/>
        </a:prstGeom>
        <a:solidFill>
          <a:schemeClr val="accent5">
            <a:shade val="50000"/>
            <a:hueOff val="281481"/>
            <a:satOff val="7541"/>
            <a:lumOff val="332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D6E9E5-82BF-47E4-AC80-70A454AEAC3F}">
      <dsp:nvSpPr>
        <dsp:cNvPr id="0" name=""/>
        <dsp:cNvSpPr/>
      </dsp:nvSpPr>
      <dsp:spPr>
        <a:xfrm>
          <a:off x="287589" y="1950408"/>
          <a:ext cx="210773" cy="210773"/>
        </a:xfrm>
        <a:prstGeom prst="ellipse">
          <a:avLst/>
        </a:prstGeom>
        <a:solidFill>
          <a:schemeClr val="accent5">
            <a:shade val="50000"/>
            <a:hueOff val="246295"/>
            <a:satOff val="6598"/>
            <a:lumOff val="290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25DF8-99E1-4B69-A245-EA12AC133D4B}">
      <dsp:nvSpPr>
        <dsp:cNvPr id="0" name=""/>
        <dsp:cNvSpPr/>
      </dsp:nvSpPr>
      <dsp:spPr>
        <a:xfrm>
          <a:off x="558696" y="2118236"/>
          <a:ext cx="92213" cy="92213"/>
        </a:xfrm>
        <a:prstGeom prst="ellipse">
          <a:avLst/>
        </a:prstGeom>
        <a:solidFill>
          <a:schemeClr val="accent5">
            <a:shade val="50000"/>
            <a:hueOff val="211110"/>
            <a:satOff val="5656"/>
            <a:lumOff val="249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87CD6-E248-4724-A0B6-033D14B17EBD}">
      <dsp:nvSpPr>
        <dsp:cNvPr id="0" name=""/>
        <dsp:cNvSpPr/>
      </dsp:nvSpPr>
      <dsp:spPr>
        <a:xfrm>
          <a:off x="610336" y="1950408"/>
          <a:ext cx="144906" cy="144906"/>
        </a:xfrm>
        <a:prstGeom prst="ellipse">
          <a:avLst/>
        </a:prstGeom>
        <a:solidFill>
          <a:schemeClr val="accent5">
            <a:shade val="50000"/>
            <a:hueOff val="175925"/>
            <a:satOff val="4713"/>
            <a:lumOff val="20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D70E6D-A120-44AD-BA6F-AF20ECA39310}">
      <dsp:nvSpPr>
        <dsp:cNvPr id="0" name=""/>
        <dsp:cNvSpPr/>
      </dsp:nvSpPr>
      <dsp:spPr>
        <a:xfrm>
          <a:off x="739434" y="2131146"/>
          <a:ext cx="92213" cy="92213"/>
        </a:xfrm>
        <a:prstGeom prst="ellipse">
          <a:avLst/>
        </a:prstGeom>
        <a:solidFill>
          <a:schemeClr val="accent5">
            <a:shade val="50000"/>
            <a:hueOff val="140740"/>
            <a:satOff val="3771"/>
            <a:lumOff val="166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7DEA81-70C6-4CB4-8361-9BB306D3FF10}">
      <dsp:nvSpPr>
        <dsp:cNvPr id="0" name=""/>
        <dsp:cNvSpPr/>
      </dsp:nvSpPr>
      <dsp:spPr>
        <a:xfrm>
          <a:off x="855623" y="1924588"/>
          <a:ext cx="210773" cy="210773"/>
        </a:xfrm>
        <a:prstGeom prst="ellipse">
          <a:avLst/>
        </a:prstGeom>
        <a:solidFill>
          <a:schemeClr val="accent5">
            <a:shade val="50000"/>
            <a:hueOff val="105555"/>
            <a:satOff val="2828"/>
            <a:lumOff val="124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048EEB-5CA4-4A45-9A57-8140FBB5C878}">
      <dsp:nvSpPr>
        <dsp:cNvPr id="0" name=""/>
        <dsp:cNvSpPr/>
      </dsp:nvSpPr>
      <dsp:spPr>
        <a:xfrm>
          <a:off x="1139640" y="1872949"/>
          <a:ext cx="144906" cy="144906"/>
        </a:xfrm>
        <a:prstGeom prst="ellipse">
          <a:avLst/>
        </a:prstGeom>
        <a:solidFill>
          <a:schemeClr val="accent5">
            <a:shade val="50000"/>
            <a:hueOff val="70370"/>
            <a:satOff val="1885"/>
            <a:lumOff val="83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4878B-0792-4ABF-9A76-DC10941A64B8}">
      <dsp:nvSpPr>
        <dsp:cNvPr id="0" name=""/>
        <dsp:cNvSpPr/>
      </dsp:nvSpPr>
      <dsp:spPr>
        <a:xfrm>
          <a:off x="1284546" y="1265971"/>
          <a:ext cx="425569" cy="812459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92EE4-B4B9-422C-BE87-7CD7C08898FC}">
      <dsp:nvSpPr>
        <dsp:cNvPr id="0" name=""/>
        <dsp:cNvSpPr/>
      </dsp:nvSpPr>
      <dsp:spPr>
        <a:xfrm>
          <a:off x="2864900" y="1263051"/>
          <a:ext cx="1196300" cy="812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Union Committee Chairperson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(if applicable)</a:t>
          </a:r>
        </a:p>
      </dsp:txBody>
      <dsp:txXfrm>
        <a:off x="2864900" y="1263051"/>
        <a:ext cx="1196300" cy="812451"/>
      </dsp:txXfrm>
    </dsp:sp>
    <dsp:sp modelId="{28D23ECB-79A3-4089-809C-AF7398B7DF3A}">
      <dsp:nvSpPr>
        <dsp:cNvPr id="0" name=""/>
        <dsp:cNvSpPr/>
      </dsp:nvSpPr>
      <dsp:spPr>
        <a:xfrm>
          <a:off x="2633822" y="1249600"/>
          <a:ext cx="425569" cy="812459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116972"/>
            <a:satOff val="-1072"/>
            <a:lumOff val="92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33657-082D-4875-A592-EA284A7E9F69}">
      <dsp:nvSpPr>
        <dsp:cNvPr id="0" name=""/>
        <dsp:cNvSpPr/>
      </dsp:nvSpPr>
      <dsp:spPr>
        <a:xfrm>
          <a:off x="5355224" y="1262636"/>
          <a:ext cx="1160645" cy="812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President</a:t>
          </a:r>
        </a:p>
      </dsp:txBody>
      <dsp:txXfrm>
        <a:off x="5355224" y="1262636"/>
        <a:ext cx="1160645" cy="812451"/>
      </dsp:txXfrm>
    </dsp:sp>
    <dsp:sp modelId="{CDD71696-CEF9-4D3C-BCF8-C8B1D01DBAC7}">
      <dsp:nvSpPr>
        <dsp:cNvPr id="0" name=""/>
        <dsp:cNvSpPr/>
      </dsp:nvSpPr>
      <dsp:spPr>
        <a:xfrm>
          <a:off x="3857562" y="1249600"/>
          <a:ext cx="425569" cy="812459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233943"/>
            <a:satOff val="-2143"/>
            <a:lumOff val="185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EBA60-24CF-43E9-AEFE-16D7347C9BF6}">
      <dsp:nvSpPr>
        <dsp:cNvPr id="0" name=""/>
        <dsp:cNvSpPr/>
      </dsp:nvSpPr>
      <dsp:spPr>
        <a:xfrm>
          <a:off x="1577969" y="1250921"/>
          <a:ext cx="1160645" cy="812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Risk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Management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Application -Paper</a:t>
          </a:r>
        </a:p>
      </dsp:txBody>
      <dsp:txXfrm>
        <a:off x="1577969" y="1250921"/>
        <a:ext cx="1160645" cy="812451"/>
      </dsp:txXfrm>
    </dsp:sp>
    <dsp:sp modelId="{86B0CA28-9063-4606-9A0B-E232E0BA7844}">
      <dsp:nvSpPr>
        <dsp:cNvPr id="0" name=""/>
        <dsp:cNvSpPr/>
      </dsp:nvSpPr>
      <dsp:spPr>
        <a:xfrm>
          <a:off x="5231061" y="1262973"/>
          <a:ext cx="425569" cy="812459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350915"/>
            <a:satOff val="-3215"/>
            <a:lumOff val="277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82049-DF10-4920-88AF-17FE086E10B1}">
      <dsp:nvSpPr>
        <dsp:cNvPr id="0" name=""/>
        <dsp:cNvSpPr/>
      </dsp:nvSpPr>
      <dsp:spPr>
        <a:xfrm>
          <a:off x="4194710" y="1257794"/>
          <a:ext cx="1160645" cy="812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**;* </a:t>
          </a:r>
          <a:r>
            <a:rPr lang="en-US" sz="1050" b="0" kern="1200" dirty="0"/>
            <a:t>College VP of Finance/DO Business Manage</a:t>
          </a:r>
          <a:endParaRPr lang="en-US" sz="105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4710" y="1257794"/>
        <a:ext cx="1160645" cy="812451"/>
      </dsp:txXfrm>
    </dsp:sp>
    <dsp:sp modelId="{08E14ADA-9615-40E0-AA07-8A3015A3E1F5}">
      <dsp:nvSpPr>
        <dsp:cNvPr id="0" name=""/>
        <dsp:cNvSpPr/>
      </dsp:nvSpPr>
      <dsp:spPr>
        <a:xfrm>
          <a:off x="6090292" y="1239964"/>
          <a:ext cx="425569" cy="812459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233943"/>
            <a:satOff val="-2143"/>
            <a:lumOff val="185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E8669-27DF-49FC-B9EB-660012B31E83}">
      <dsp:nvSpPr>
        <dsp:cNvPr id="0" name=""/>
        <dsp:cNvSpPr/>
      </dsp:nvSpPr>
      <dsp:spPr>
        <a:xfrm>
          <a:off x="7957298" y="1250929"/>
          <a:ext cx="1160645" cy="812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r>
            <a:rPr lang="en-US" sz="105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DO Chief Financial Officer</a:t>
          </a:r>
        </a:p>
      </dsp:txBody>
      <dsp:txXfrm>
        <a:off x="7957298" y="1250929"/>
        <a:ext cx="1160645" cy="812451"/>
      </dsp:txXfrm>
    </dsp:sp>
    <dsp:sp modelId="{BEFE6E02-9FE4-4A26-A14F-FC2D66EA8DF1}">
      <dsp:nvSpPr>
        <dsp:cNvPr id="0" name=""/>
        <dsp:cNvSpPr/>
      </dsp:nvSpPr>
      <dsp:spPr>
        <a:xfrm>
          <a:off x="9101711" y="1250916"/>
          <a:ext cx="425569" cy="812459"/>
        </a:xfrm>
        <a:prstGeom prst="chevron">
          <a:avLst>
            <a:gd name="adj" fmla="val 62310"/>
          </a:avLst>
        </a:prstGeom>
        <a:solidFill>
          <a:schemeClr val="accent5">
            <a:shade val="90000"/>
            <a:hueOff val="116972"/>
            <a:satOff val="-1072"/>
            <a:lumOff val="92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5C0E9-27E3-40F9-9CA9-F68D51E5360D}">
      <dsp:nvSpPr>
        <dsp:cNvPr id="0" name=""/>
        <dsp:cNvSpPr/>
      </dsp:nvSpPr>
      <dsp:spPr>
        <a:xfrm>
          <a:off x="9723274" y="1198828"/>
          <a:ext cx="986548" cy="986548"/>
        </a:xfrm>
        <a:prstGeom prst="ellipse">
          <a:avLst/>
        </a:prstGeom>
        <a:solidFill>
          <a:schemeClr val="accent5">
            <a:shade val="50000"/>
            <a:hueOff val="35185"/>
            <a:satOff val="943"/>
            <a:lumOff val="41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AP Prepay Auditor</a:t>
          </a:r>
        </a:p>
      </dsp:txBody>
      <dsp:txXfrm>
        <a:off x="9867751" y="1343305"/>
        <a:ext cx="697594" cy="697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B93A6-C636-49BC-9136-ADC7883B8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2527E3-0670-4379-8531-9709A1762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8A64E-E96D-442F-966A-339FFCE30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97D0F-A099-4BD8-ADC6-9C311ECB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8A2A5-F94E-4D66-A056-400E4CFA4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79C04-1F0C-435D-B23C-161FD44AD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EF9F0-BA2B-4978-9F00-1EB7035C1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FF708-6F00-4C9F-98CD-A91125FBD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2818A-DBD5-45EA-A013-2168167E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985E5-E413-4CB9-9BA9-AA1B136E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8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FAA4E8-BB2B-4DCA-998F-87C4E79C6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A3113-8F50-49D9-9C14-724FF0829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F32C3-BD6A-48DE-B7A6-EF420618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56064-2AF3-4975-B381-2824658E2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DA31F-E405-4F9B-AFEB-7F27155B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8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1329-1C32-419E-AFA9-1B1BEA341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7C05C-8CBC-4A63-9DB3-4512E5814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2600-7370-4620-A65B-89B509E69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5267D-3CFA-428B-BA38-2E3717FE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A00B1-756D-4326-AE4B-3967A76D8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33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CF532-A30F-45E9-857F-39F08CC4E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2D93D-181A-4ABB-B9D6-4C6B695C6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50740-31A4-472C-8A53-59C1EEE6A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96831-115A-42AB-8C4E-53050BEF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8A9BA-F304-4330-9749-BE812D4E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7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EC354-39F1-4049-B3EA-D6D448088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1A00E-DDB9-4358-9E0C-6498BCBC26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B500F-F5F4-42AF-9B7D-5C1B344DA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DA8BD-C631-48DD-AED9-0B66C166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6F401-1A81-46E7-9C86-DFB118CE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6EE28-B2A3-4ACC-A9B5-C52EDDD94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25F41-6648-48BB-A93A-A4FB2385C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2EA02-F609-4BB0-BE9A-9E4932BDD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B8EF9-0649-44AC-AFB2-FBAEE6523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F6A7ED-8F59-4482-809A-6598AA850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1647B-CCDD-4D7C-8671-BF40D5259B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B79970-1C66-4067-9A7E-9A06BAE7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94C861-4059-4F04-B848-2EB7A484E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75A910-124C-4E84-8DB3-CFAAA429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5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4BEEA-3C52-4412-BD66-D366A6B9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A2390-525B-497D-8C1F-0DCF30E0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2FBD00-359A-4F94-B3AA-2AACF2776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036FF-3CA0-4A63-8DDA-1FD47BDB2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4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383350-3D94-471D-9A74-7A4E2AD2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D862B-B7B3-4726-930D-71745A9C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82CDA-3672-41C6-847B-3FC6A44E6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75C7D-A2F9-446C-B670-957698732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8A4B-E390-485A-B4D6-C6383BF6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43636-12E2-421D-9529-B7F4D777B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30C61-1E5F-455B-9FD0-F44B86DE5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DD073-B384-40C2-A067-CAE6E118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A42F3-5363-4185-8AE3-26D4431E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8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8DF5-C03A-4FDF-B02C-B525EE3FE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4B1B0-D688-44B0-AC78-8DCCAA1D4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D38F8D-5CA6-432D-B49C-D5CB22CD6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A66DB-80DE-40D5-8573-2F6468F19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EC55A-0D7E-445B-A2DF-928FF55B8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4867F-49A3-4947-8ABC-764FC3B2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03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D72BA-4CCA-403E-804F-9E4A66EB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E0EEA-7447-48E1-9440-13D06CFF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B3C04-453D-43E3-956D-F7FD1A81A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314C9-B51C-4648-BADB-BA879B0C3693}" type="datetimeFigureOut">
              <a:rPr lang="en-US" smtClean="0"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AEA09-8B6E-43CE-AC63-B015CA878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AC09D-71C8-47BF-9194-07EBFC193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87F04-BDB3-4694-A1F6-2023DF784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2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2E93A-5349-446C-82F8-2DD00A3F2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719" y="157006"/>
            <a:ext cx="882015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CCC International Travel Abroad Approval Workflow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2EBDB98-FF1A-43DE-8162-12A108D18D49}"/>
              </a:ext>
            </a:extLst>
          </p:cNvPr>
          <p:cNvGraphicFramePr/>
          <p:nvPr/>
        </p:nvGraphicFramePr>
        <p:xfrm>
          <a:off x="669851" y="2424418"/>
          <a:ext cx="10772731" cy="3295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F68F1F2-426C-4E71-BDFB-D1F7CD98EDF1}"/>
              </a:ext>
            </a:extLst>
          </p:cNvPr>
          <p:cNvSpPr txBox="1"/>
          <p:nvPr/>
        </p:nvSpPr>
        <p:spPr>
          <a:xfrm>
            <a:off x="746127" y="1721642"/>
            <a:ext cx="3289111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Times New Roman"/>
                <a:cs typeface="Times New Roman"/>
              </a:rPr>
              <a:t>The new online TA approvals now includes all the required approvers</a:t>
            </a:r>
          </a:p>
          <a:p>
            <a:endParaRPr lang="en-US" sz="1400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70C0"/>
                </a:solidFill>
                <a:latin typeface="Times New Roman"/>
                <a:cs typeface="Times New Roman"/>
              </a:rPr>
              <a:t>Business Purpose: Select </a:t>
            </a:r>
            <a:r>
              <a:rPr lang="en-US" sz="1400" i="1" u="sng" dirty="0">
                <a:solidFill>
                  <a:srgbClr val="0070C0"/>
                </a:solidFill>
                <a:latin typeface="Times New Roman"/>
                <a:cs typeface="Times New Roman"/>
              </a:rPr>
              <a:t>International Travel </a:t>
            </a:r>
            <a:r>
              <a:rPr lang="en-US" sz="1400" dirty="0">
                <a:solidFill>
                  <a:srgbClr val="0070C0"/>
                </a:solidFill>
                <a:latin typeface="Times New Roman"/>
                <a:cs typeface="Times New Roman"/>
              </a:rPr>
              <a:t>to route your request properly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8251A2-9AE1-4B09-A9C8-739A33E6707B}"/>
              </a:ext>
            </a:extLst>
          </p:cNvPr>
          <p:cNvSpPr txBox="1"/>
          <p:nvPr/>
        </p:nvSpPr>
        <p:spPr>
          <a:xfrm>
            <a:off x="749418" y="4894580"/>
            <a:ext cx="12555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Application must be completed by Risk Management Dept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91FCC8-DC02-4383-B26C-C5B2908CCCC0}"/>
              </a:ext>
            </a:extLst>
          </p:cNvPr>
          <p:cNvSpPr/>
          <p:nvPr/>
        </p:nvSpPr>
        <p:spPr>
          <a:xfrm>
            <a:off x="7239017" y="3462891"/>
            <a:ext cx="3148992" cy="12154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AA85F-17AD-4460-B8C2-A0BBEC4A7D7E}"/>
              </a:ext>
            </a:extLst>
          </p:cNvPr>
          <p:cNvSpPr txBox="1"/>
          <p:nvPr/>
        </p:nvSpPr>
        <p:spPr>
          <a:xfrm>
            <a:off x="3388950" y="3419260"/>
            <a:ext cx="2603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perform and have Valid Budget Check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74F4F4-629F-4724-B833-D70C30FB6D6B}"/>
              </a:ext>
            </a:extLst>
          </p:cNvPr>
          <p:cNvSpPr txBox="1"/>
          <p:nvPr/>
        </p:nvSpPr>
        <p:spPr>
          <a:xfrm>
            <a:off x="3534753" y="4985429"/>
            <a:ext cx="46560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= Approver responsible for Budget Checking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 = Same as CCC Works 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 Approver?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project is scheduled to begin July 2022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row: Chevron 10">
            <a:extLst>
              <a:ext uri="{FF2B5EF4-FFF2-40B4-BE49-F238E27FC236}">
                <a16:creationId xmlns:a16="http://schemas.microsoft.com/office/drawing/2014/main" id="{C99873B5-6AC2-47D0-862F-3DD562F9F60B}"/>
              </a:ext>
            </a:extLst>
          </p:cNvPr>
          <p:cNvSpPr/>
          <p:nvPr/>
        </p:nvSpPr>
        <p:spPr>
          <a:xfrm>
            <a:off x="8190836" y="3674014"/>
            <a:ext cx="426986" cy="815163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5">
              <a:shade val="90000"/>
              <a:hueOff val="116972"/>
              <a:satOff val="-1072"/>
              <a:lumOff val="9251"/>
              <a:alphaOff val="0"/>
            </a:schemeClr>
          </a:lnRef>
          <a:fillRef idx="1">
            <a:schemeClr val="accent5">
              <a:shade val="90000"/>
              <a:hueOff val="116972"/>
              <a:satOff val="-1072"/>
              <a:lumOff val="9251"/>
              <a:alphaOff val="0"/>
            </a:schemeClr>
          </a:fillRef>
          <a:effectRef idx="0">
            <a:schemeClr val="accent5">
              <a:shade val="90000"/>
              <a:hueOff val="116972"/>
              <a:satOff val="-1072"/>
              <a:lumOff val="9251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E2B499-52AB-4EA5-A6F3-FDA7496A3F3D}"/>
              </a:ext>
            </a:extLst>
          </p:cNvPr>
          <p:cNvSpPr txBox="1"/>
          <p:nvPr/>
        </p:nvSpPr>
        <p:spPr>
          <a:xfrm>
            <a:off x="7373879" y="3885942"/>
            <a:ext cx="77994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Provost or Chancellor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56DE62-C3FC-4D13-A4D6-C8149366FFE5}"/>
              </a:ext>
            </a:extLst>
          </p:cNvPr>
          <p:cNvSpPr txBox="1"/>
          <p:nvPr/>
        </p:nvSpPr>
        <p:spPr>
          <a:xfrm>
            <a:off x="1438183" y="3396429"/>
            <a:ext cx="1905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</a:rPr>
              <a:t>         Paper OSM FORM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DD89395-D405-42B8-860A-B63962EE6C7D}"/>
              </a:ext>
            </a:extLst>
          </p:cNvPr>
          <p:cNvCxnSpPr>
            <a:cxnSpLocks/>
          </p:cNvCxnSpPr>
          <p:nvPr/>
        </p:nvCxnSpPr>
        <p:spPr>
          <a:xfrm flipH="1">
            <a:off x="1739817" y="3589850"/>
            <a:ext cx="197865" cy="144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D4181CF-5D95-45BF-9851-866C596B5966}"/>
              </a:ext>
            </a:extLst>
          </p:cNvPr>
          <p:cNvCxnSpPr/>
          <p:nvPr/>
        </p:nvCxnSpPr>
        <p:spPr>
          <a:xfrm>
            <a:off x="2488019" y="3544415"/>
            <a:ext cx="191386" cy="2620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89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8BD47DE213441AB26D081C13F34C5" ma:contentTypeVersion="15" ma:contentTypeDescription="Create a new document." ma:contentTypeScope="" ma:versionID="5609be8626babedcfc7283685368579f">
  <xsd:schema xmlns:xsd="http://www.w3.org/2001/XMLSchema" xmlns:xs="http://www.w3.org/2001/XMLSchema" xmlns:p="http://schemas.microsoft.com/office/2006/metadata/properties" xmlns:ns2="b02ebf6b-ab69-4549-aa59-81845d0b8c62" xmlns:ns3="59dbb8c8-0c58-4f09-9214-9a877415f2c2" targetNamespace="http://schemas.microsoft.com/office/2006/metadata/properties" ma:root="true" ma:fieldsID="18e22e5a2512cb6e2a1a1c64853acd8a" ns2:_="" ns3:_="">
    <xsd:import namespace="b02ebf6b-ab69-4549-aa59-81845d0b8c62"/>
    <xsd:import namespace="59dbb8c8-0c58-4f09-9214-9a877415f2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WordPressID" minOccurs="0"/>
                <xsd:element ref="ns2:WordPress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ebf6b-ab69-4549-aa59-81845d0b8c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5a91a21-2bd8-4402-b242-f7ffa2f314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WordPressID" ma:index="21" nillable="true" ma:displayName="WordPress ID" ma:decimals="0" ma:indexed="true" ma:internalName="WordPressID" ma:percentage="FALSE">
      <xsd:simpleType>
        <xsd:restriction base="dms:Number"/>
      </xsd:simpleType>
    </xsd:element>
    <xsd:element name="WordPressURL" ma:index="22" nillable="true" ma:displayName="WordPress URL" ma:indexed="true" ma:internalName="WordPressUR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bb8c8-0c58-4f09-9214-9a877415f2c2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599229e-3048-4664-99ec-b12484159f20}" ma:internalName="TaxCatchAll" ma:showField="CatchAllData" ma:web="59dbb8c8-0c58-4f09-9214-9a877415f2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dbb8c8-0c58-4f09-9214-9a877415f2c2" xsi:nil="true"/>
    <lcf76f155ced4ddcb4097134ff3c332f xmlns="b02ebf6b-ab69-4549-aa59-81845d0b8c62">
      <Terms xmlns="http://schemas.microsoft.com/office/infopath/2007/PartnerControls"/>
    </lcf76f155ced4ddcb4097134ff3c332f>
    <WordPressURL xmlns="b02ebf6b-ab69-4549-aa59-81845d0b8c62">/wp-content/uploads/departments/Documents/Finance Documents/</WordPressURL>
    <WordPressID xmlns="b02ebf6b-ab69-4549-aa59-81845d0b8c6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2AF8DA-2274-4FA2-9950-763743FE8B40}"/>
</file>

<file path=customXml/itemProps2.xml><?xml version="1.0" encoding="utf-8"?>
<ds:datastoreItem xmlns:ds="http://schemas.openxmlformats.org/officeDocument/2006/customXml" ds:itemID="{2F9BFA89-7351-4A38-8F72-BF07A90FE76E}"/>
</file>

<file path=customXml/itemProps3.xml><?xml version="1.0" encoding="utf-8"?>
<ds:datastoreItem xmlns:ds="http://schemas.openxmlformats.org/officeDocument/2006/customXml" ds:itemID="{C1D92434-25A9-420E-A2E3-E15EB5B1FBBC}"/>
</file>

<file path=docProps/app.xml><?xml version="1.0" encoding="utf-8"?>
<Properties xmlns="http://schemas.openxmlformats.org/officeDocument/2006/extended-properties" xmlns:vt="http://schemas.openxmlformats.org/officeDocument/2006/docPropsVTypes">
  <TotalTime>38635</TotalTime>
  <Words>95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A New CCC International Travel Abroad Approval Workflow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Desire Richardson</dc:creator>
  <cp:lastModifiedBy>China Bouldin</cp:lastModifiedBy>
  <cp:revision>33</cp:revision>
  <cp:lastPrinted>2022-05-10T22:34:09Z</cp:lastPrinted>
  <dcterms:created xsi:type="dcterms:W3CDTF">2021-11-05T14:13:39Z</dcterms:created>
  <dcterms:modified xsi:type="dcterms:W3CDTF">2022-07-05T17:36:19Z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0x010100C478BD47DE213441AB26D081C13F34C5</vt:lpwstr>
  </property>
  <property fmtid="{D5CDD505-2E9C-101B-9397-08002B2CF9AE}" pid="3" name="MediaServiceImageTags">
    <vt:lpwstr/>
  </property>
</Properties>
</file>